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04D8C9-42D2-4EDE-A3BE-702C3B9D8CD7}" type="datetimeFigureOut">
              <a:rPr lang="ru-RU" smtClean="0"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60B1F7-5A44-44FD-9D53-5016E8DCADD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08134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Появление государства у восточных славян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0320124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14290"/>
            <a:ext cx="5572164" cy="621510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Предпосылки образования государства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производительных сил</a:t>
            </a:r>
          </a:p>
          <a:p>
            <a:r>
              <a:rPr lang="ru-RU" dirty="0" smtClean="0"/>
              <a:t>Формирование соседской общины(семья)</a:t>
            </a:r>
          </a:p>
          <a:p>
            <a:r>
              <a:rPr lang="ru-RU" dirty="0" smtClean="0"/>
              <a:t>Развитие торговли</a:t>
            </a:r>
          </a:p>
          <a:p>
            <a:r>
              <a:rPr lang="ru-RU" dirty="0" smtClean="0"/>
              <a:t>Рост имущественного правительства</a:t>
            </a:r>
          </a:p>
          <a:p>
            <a:r>
              <a:rPr lang="ru-RU" dirty="0" smtClean="0"/>
              <a:t>Появление системы управления </a:t>
            </a:r>
          </a:p>
          <a:p>
            <a:r>
              <a:rPr lang="ru-RU" dirty="0" smtClean="0"/>
              <a:t>Выделение племенной знати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Причины возникновения государства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Защита от внешних врагов</a:t>
            </a:r>
          </a:p>
          <a:p>
            <a:r>
              <a:rPr lang="ru-RU" dirty="0" smtClean="0"/>
              <a:t>Стабилизация экономических отношений</a:t>
            </a:r>
          </a:p>
          <a:p>
            <a:r>
              <a:rPr lang="ru-RU" dirty="0" smtClean="0"/>
              <a:t>Отвоевание торговых путей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03201248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357166"/>
            <a:ext cx="4643470" cy="607223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2357454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Ленин В.И.</a:t>
            </a:r>
          </a:p>
          <a:p>
            <a:pPr algn="ctr"/>
            <a:r>
              <a:rPr lang="ru-RU" dirty="0" smtClean="0"/>
              <a:t>Государство есть продукт и проявление непримиримости классовых противоречий.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285992"/>
            <a:ext cx="2643206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Бакунин М.А.</a:t>
            </a:r>
          </a:p>
          <a:p>
            <a:pPr algn="ctr"/>
            <a:r>
              <a:rPr lang="ru-RU" dirty="0" smtClean="0"/>
              <a:t>Государство-это власть, это-сила. Государство без рабства, открытого или маскированного, немыслимо.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4572008"/>
            <a:ext cx="257176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Вебер.</a:t>
            </a:r>
          </a:p>
          <a:p>
            <a:pPr algn="ctr"/>
            <a:r>
              <a:rPr lang="ru-RU" dirty="0" smtClean="0"/>
              <a:t>Государство- есть отношение господства людей над людьми, опирающиеся на насилие как средство.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</TotalTime>
  <Words>80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Яркая</vt:lpstr>
      <vt:lpstr> Появление государства у восточных славян</vt:lpstr>
      <vt:lpstr>Слайд 2</vt:lpstr>
      <vt:lpstr>Предпосылки образования государства</vt:lpstr>
      <vt:lpstr>Причины возникновения государства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Появление государства у восточных славян</dc:title>
  <dc:creator>Admin</dc:creator>
  <cp:lastModifiedBy>Admin</cp:lastModifiedBy>
  <cp:revision>3</cp:revision>
  <dcterms:created xsi:type="dcterms:W3CDTF">2012-03-28T14:55:21Z</dcterms:created>
  <dcterms:modified xsi:type="dcterms:W3CDTF">2012-03-28T15:24:05Z</dcterms:modified>
</cp:coreProperties>
</file>