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1670-9106-40AC-9342-B827E96BEEB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32D1-26B8-4508-9BD4-F946BD391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32D1-26B8-4508-9BD4-F946BD3912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32D1-26B8-4508-9BD4-F946BD39121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2873-F3E3-4962-8676-FBBD55EB0EE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2F5A-FEFF-4A90-86A6-F88EA54E2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Викторина</a:t>
            </a:r>
            <a:br>
              <a:rPr lang="ru-RU" b="1" dirty="0" smtClean="0"/>
            </a:br>
            <a:r>
              <a:rPr lang="ru-RU" sz="7300" b="1" dirty="0" smtClean="0">
                <a:solidFill>
                  <a:srgbClr val="C00000"/>
                </a:solidFill>
              </a:rPr>
              <a:t>Здорово – здоровым быть! </a:t>
            </a:r>
            <a:endParaRPr lang="ru-RU" sz="7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721" y="3571876"/>
            <a:ext cx="463427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"/>
            <a:ext cx="5269373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391"/>
            <a:ext cx="4910848" cy="32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6478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06" y="0"/>
            <a:ext cx="91637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4543428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Хорошо здоровым быть!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Пива меньше надо пить!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Сигарету бросить в урну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И купаться в речке бурной!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Закаляться, обливаться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Спортом разным заниматься!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И, болезней не боясь,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В теплом доме не таясь,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По земле гулять свободно,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Красоте дивясь природной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Вот тогда начнете жить!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ЗдОрово - здоровым быть!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80"/>
            <a:ext cx="4064078" cy="550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Жизнь без любви – одни воспоминания,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 А без Здоровья – прозябание.</a:t>
            </a:r>
            <a:endParaRPr lang="ru-RU" sz="3600" b="1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5000660" cy="451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Century Gothic" pitchFamily="34" charset="0"/>
              </a:rPr>
              <a:t>Вредные привычки:</a:t>
            </a:r>
            <a:endParaRPr lang="ru-RU" sz="6000" b="1" u="sng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357694"/>
            <a:ext cx="328614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Курение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072074"/>
            <a:ext cx="42862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Обжорство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214554"/>
            <a:ext cx="457203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Наркомания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3000372"/>
            <a:ext cx="328614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Алкоголь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 чему приводят вредные привычки?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4572032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Зависимость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2285992"/>
            <a:ext cx="314330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Болезнь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07249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Потеря смысла жизни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214950"/>
            <a:ext cx="500066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Самоубийство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214950"/>
            <a:ext cx="284799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Смерть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Отвечаем </a:t>
            </a:r>
            <a:r>
              <a:rPr lang="ru-RU" b="1" dirty="0" smtClean="0">
                <a:solidFill>
                  <a:srgbClr val="C00000"/>
                </a:solidFill>
              </a:rPr>
              <a:t>НЕТ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rgbClr val="C00000"/>
                </a:solidFill>
              </a:rPr>
              <a:t>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Больные ВИЧ могут выглядеть здоровыми?</a:t>
            </a:r>
          </a:p>
          <a:p>
            <a:r>
              <a:rPr lang="ru-RU" sz="2800" dirty="0"/>
              <a:t>Мать, носящая ВИЧ, может передать его своему </a:t>
            </a:r>
            <a:r>
              <a:rPr lang="ru-RU" sz="2800" dirty="0" smtClean="0"/>
              <a:t>ребенку?</a:t>
            </a:r>
          </a:p>
          <a:p>
            <a:r>
              <a:rPr lang="ru-RU" sz="2800" dirty="0"/>
              <a:t>Вы можете заразиться ВИЧ через укус </a:t>
            </a:r>
            <a:r>
              <a:rPr lang="ru-RU" sz="2800" dirty="0" smtClean="0"/>
              <a:t>насекомого?</a:t>
            </a:r>
          </a:p>
          <a:p>
            <a:r>
              <a:rPr lang="ru-RU" sz="2800" dirty="0"/>
              <a:t>Можно заразиться ВИЧ при переливании </a:t>
            </a:r>
            <a:r>
              <a:rPr lang="ru-RU" sz="2800" dirty="0" smtClean="0"/>
              <a:t>крови?</a:t>
            </a:r>
          </a:p>
          <a:p>
            <a:r>
              <a:rPr lang="ru-RU" sz="2800" dirty="0"/>
              <a:t>Учащиеся, больные СПИД, могут посещать </a:t>
            </a:r>
            <a:r>
              <a:rPr lang="ru-RU" sz="2800" dirty="0" smtClean="0"/>
              <a:t>занятия?</a:t>
            </a:r>
          </a:p>
          <a:p>
            <a:r>
              <a:rPr lang="ru-RU" sz="2800" dirty="0"/>
              <a:t>Только взрослые болеют </a:t>
            </a:r>
            <a:r>
              <a:rPr lang="ru-RU" sz="2800" dirty="0" smtClean="0"/>
              <a:t>СПИД?</a:t>
            </a:r>
          </a:p>
          <a:p>
            <a:r>
              <a:rPr lang="ru-RU" sz="2800" dirty="0"/>
              <a:t>Все люди с ВИЧ должны быть </a:t>
            </a:r>
            <a:r>
              <a:rPr lang="ru-RU" sz="2800" dirty="0" smtClean="0"/>
              <a:t>изолированы?</a:t>
            </a:r>
          </a:p>
          <a:p>
            <a:r>
              <a:rPr lang="ru-RU" sz="2800" dirty="0"/>
              <a:t>Вы можете носить ВИЧ в крови и не знать об </a:t>
            </a:r>
            <a:r>
              <a:rPr lang="ru-RU" sz="2800" dirty="0" smtClean="0"/>
              <a:t>этом?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вещества относятся к наркотикам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каким негативным последствиям может привести вдыхание наркотических веществ?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Почему больше всего при применении наркотиков страдают такие органы, как мозг, сердце, почки и печень?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Среди определенной части молодежи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мнение, что от «легких» наркотиков зависимости не бывает. Так ли 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Почему употребление наркотиков особенно опасно в подростковом возрасте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чем выражается физическая зависимость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наркотика?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влияние оказывает употребление наркоти­ков на потомство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Почему наркоману выгодно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вовлекать   новичков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Хорошие привычки:</a:t>
            </a:r>
            <a:endParaRPr lang="ru-RU" sz="66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000372"/>
            <a:ext cx="36433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Прогулки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786058"/>
            <a:ext cx="242889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Хобби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785818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Правильное питание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5572140"/>
            <a:ext cx="457203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Обливание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786322"/>
            <a:ext cx="242889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Спорт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4286256"/>
            <a:ext cx="457203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Режим дня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357166"/>
            <a:ext cx="685808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ХОРОШЕЕ ЗДОРОВЬЕ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000240"/>
            <a:ext cx="535785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Прекрасная работа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3071810"/>
            <a:ext cx="535785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Дружная семья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143380"/>
            <a:ext cx="6572296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Счастливая старость 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429264"/>
            <a:ext cx="821537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Возможность путешествовать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278</Words>
  <Application>Microsoft Office PowerPoint</Application>
  <PresentationFormat>Экран (4:3)</PresentationFormat>
  <Paragraphs>56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Викторина Здорово – здоровым быть! </vt:lpstr>
      <vt:lpstr>Слайд 2</vt:lpstr>
      <vt:lpstr>Жизнь без любви – одни воспоминания,  А без Здоровья – прозябание.</vt:lpstr>
      <vt:lpstr>Вредные привычки:</vt:lpstr>
      <vt:lpstr>К чему приводят вредные привычки? </vt:lpstr>
      <vt:lpstr>Отвечаем НЕТ или ДА</vt:lpstr>
      <vt:lpstr>Слайд 7</vt:lpstr>
      <vt:lpstr>Хорошие привычки: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Здорово – здоровым быть! </dc:title>
  <dc:creator>Admin</dc:creator>
  <cp:lastModifiedBy>Admin</cp:lastModifiedBy>
  <cp:revision>8</cp:revision>
  <dcterms:created xsi:type="dcterms:W3CDTF">2013-01-14T10:32:29Z</dcterms:created>
  <dcterms:modified xsi:type="dcterms:W3CDTF">2013-01-14T12:02:40Z</dcterms:modified>
</cp:coreProperties>
</file>