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60" r:id="rId3"/>
    <p:sldId id="266" r:id="rId4"/>
    <p:sldId id="256" r:id="rId5"/>
    <p:sldId id="257" r:id="rId6"/>
    <p:sldId id="258" r:id="rId7"/>
    <p:sldId id="259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C6ECD-4658-4714-97F1-32B3827817E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ECEF20-D1E9-4061-8194-20445047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28628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Рассказывание по серии картинок</a:t>
            </a:r>
            <a:r>
              <a:rPr lang="ru-RU" sz="5400" dirty="0" smtClean="0"/>
              <a:t>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7300" dirty="0" smtClean="0">
                <a:solidFill>
                  <a:srgbClr val="00B0F0"/>
                </a:solidFill>
                <a:effectLst/>
              </a:rPr>
              <a:t>«Как помочь птичке зимой»</a:t>
            </a:r>
            <a:endParaRPr lang="ru-RU" sz="730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00768"/>
            <a:ext cx="8229600" cy="8572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07183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32051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0"/>
            <a:ext cx="307183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876"/>
            <a:ext cx="30003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715272" y="0"/>
            <a:ext cx="500066" cy="7143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15272" y="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0"/>
            <a:ext cx="500066" cy="7143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3643314"/>
            <a:ext cx="500066" cy="7143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6143644"/>
            <a:ext cx="500066" cy="7143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43834" y="3571876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6088559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71461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effectLst/>
              </a:rPr>
              <a:t>Спасение птенца.</a:t>
            </a:r>
            <a:endParaRPr lang="ru-RU" sz="6600" dirty="0"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 descr="C:\Documents and Settings\Admin\Рабочий стол\Картинки2\птенец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3561620" cy="35337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14285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Заголовок: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286808" cy="5429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151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866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6437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0"/>
            <a:ext cx="70723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32147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348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3348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3348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.  Приемы работы по серии сюжетных картинок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Установление последовательности серии.</a:t>
            </a:r>
          </a:p>
          <a:p>
            <a:pPr lvl="0"/>
            <a:r>
              <a:rPr lang="ru-RU" dirty="0" smtClean="0"/>
              <a:t>Отобрать из нескольких картинок те, которые иллюстрируют прочитанный рассказ.</a:t>
            </a:r>
          </a:p>
          <a:p>
            <a:pPr lvl="0"/>
            <a:r>
              <a:rPr lang="ru-RU" dirty="0" smtClean="0"/>
              <a:t>Восстановить последовательность событий по памяти (рассказ был прочитан ранее, дети должны вспомнить события рассказа и разложить последовательно картинки).</a:t>
            </a:r>
          </a:p>
          <a:p>
            <a:pPr lvl="0"/>
            <a:r>
              <a:rPr lang="ru-RU" dirty="0" smtClean="0"/>
              <a:t>Определить, какой картинки не хватает (необходимо выложить картинки, кроме одной; дети должны догадаться, чего не хватает и рассказать; и тогда выкладываем недостающую картинку).</a:t>
            </a:r>
          </a:p>
          <a:p>
            <a:pPr lvl="0"/>
            <a:r>
              <a:rPr lang="ru-RU" dirty="0" smtClean="0"/>
              <a:t>Найти лишнюю картинку.</a:t>
            </a:r>
          </a:p>
          <a:p>
            <a:pPr lvl="0"/>
            <a:r>
              <a:rPr lang="ru-RU" dirty="0" smtClean="0"/>
              <a:t>Распутать две сюжетные линии про одного главного героя.</a:t>
            </a:r>
          </a:p>
          <a:p>
            <a:pPr lvl="0"/>
            <a:r>
              <a:rPr lang="ru-RU" dirty="0" smtClean="0"/>
              <a:t>Подобрать к сюжетной картинке отдельные предметные изображения.</a:t>
            </a:r>
          </a:p>
          <a:p>
            <a:pPr lvl="0"/>
            <a:r>
              <a:rPr lang="ru-RU" dirty="0" smtClean="0"/>
              <a:t>Использовать семантические абсурды (найти несоответствие между текстом рассказа и картинками).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121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Рассказывание по серии картинок:  «Как помочь птичке зимой»</vt:lpstr>
      <vt:lpstr>Слайд 2</vt:lpstr>
      <vt:lpstr>Спасение птенца.</vt:lpstr>
      <vt:lpstr>Слайд 4</vt:lpstr>
      <vt:lpstr>Слайд 5</vt:lpstr>
      <vt:lpstr>Слайд 6</vt:lpstr>
      <vt:lpstr>Слайд 7</vt:lpstr>
      <vt:lpstr>Слайд 8</vt:lpstr>
      <vt:lpstr>.  Приемы работы по серии сюжетных картинок: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Рассказывание по серии картинок</dc:title>
  <dc:creator>Admin</dc:creator>
  <cp:lastModifiedBy>Admin</cp:lastModifiedBy>
  <cp:revision>7</cp:revision>
  <dcterms:created xsi:type="dcterms:W3CDTF">2011-11-03T14:06:00Z</dcterms:created>
  <dcterms:modified xsi:type="dcterms:W3CDTF">2011-12-18T15:29:30Z</dcterms:modified>
</cp:coreProperties>
</file>