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письма.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люба</cp:lastModifiedBy>
  <cp:revision>3</cp:revision>
  <dcterms:modified xsi:type="dcterms:W3CDTF">2011-12-18T18:17:23Z</dcterms:modified>
</cp:coreProperties>
</file>