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37" autoAdjust="0"/>
  </p:normalViewPr>
  <p:slideViewPr>
    <p:cSldViewPr>
      <p:cViewPr varScale="1">
        <p:scale>
          <a:sx n="63" d="100"/>
          <a:sy n="63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73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3F716-0DD6-41B3-8C78-E0BB401229BB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67A74-E03F-45AF-BD52-FF30F4775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347C9-BBAF-4205-BA07-8589C25B826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43A98-3889-480D-A334-B642D8A1A3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3A98-3889-480D-A334-B642D8A1A36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6C39E88-AF8C-4A32-AD84-580409A55D0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73A964-FFC7-4064-8C64-78CE4CDD9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9E88-AF8C-4A32-AD84-580409A55D0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A964-FFC7-4064-8C64-78CE4CDD9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9E88-AF8C-4A32-AD84-580409A55D0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A964-FFC7-4064-8C64-78CE4CDD9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6C39E88-AF8C-4A32-AD84-580409A55D0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73A964-FFC7-4064-8C64-78CE4CDD91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6C39E88-AF8C-4A32-AD84-580409A55D0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73A964-FFC7-4064-8C64-78CE4CDD9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9E88-AF8C-4A32-AD84-580409A55D0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A964-FFC7-4064-8C64-78CE4CDD91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9E88-AF8C-4A32-AD84-580409A55D0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A964-FFC7-4064-8C64-78CE4CDD91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6C39E88-AF8C-4A32-AD84-580409A55D0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73A964-FFC7-4064-8C64-78CE4CDD91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9E88-AF8C-4A32-AD84-580409A55D0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A964-FFC7-4064-8C64-78CE4CDD9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6C39E88-AF8C-4A32-AD84-580409A55D0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73A964-FFC7-4064-8C64-78CE4CDD91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6C39E88-AF8C-4A32-AD84-580409A55D0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73A964-FFC7-4064-8C64-78CE4CDD91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6C39E88-AF8C-4A32-AD84-580409A55D0F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73A964-FFC7-4064-8C64-78CE4CDD9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РУССКОГО ЯЗЫКА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класс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04864"/>
            <a:ext cx="6400800" cy="864096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algn="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ИМЯ СУЩЕСТВИТЕЛЬНОЕ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4149080"/>
            <a:ext cx="7776864" cy="223224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1001">
            <a:schemeClr val="lt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Учитель начальных классов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МОУ «Школа №12»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Кемеровская область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г.Прокопьевск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Попова Наталья Николаевна</a:t>
            </a:r>
          </a:p>
          <a:p>
            <a:pPr algn="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подведения итогов исследования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7643192" cy="3888432"/>
          </a:xfrm>
        </p:spPr>
        <p:txBody>
          <a:bodyPr>
            <a:normAutofit/>
          </a:bodyPr>
          <a:lstStyle/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Лексика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Орфография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Словообразование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Морфология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Синтаксис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Фразеология</a:t>
            </a:r>
          </a:p>
          <a:p>
            <a:pPr marL="342900" indent="-342900">
              <a:buNone/>
            </a:pPr>
            <a:r>
              <a:rPr lang="ru-RU" sz="2800" dirty="0" smtClean="0"/>
              <a:t> </a:t>
            </a:r>
            <a:endParaRPr lang="ru-RU" sz="28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653136"/>
            <a:ext cx="2448272" cy="182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pPr algn="ctr"/>
            <a:r>
              <a:rPr lang="ru-RU" sz="32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ПИСАТЕЛИ О ВЕТРЕ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>
            <a:normAutofit fontScale="85000" lnSpcReduction="20000"/>
          </a:bodyPr>
          <a:lstStyle/>
          <a:p>
            <a:r>
              <a:rPr lang="ru-RU" sz="3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 осеннему лесу ходит ветер. Ходит, опираясь на сосны. Стонут сосны, роняют шишки»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(С. Козлов)</a:t>
            </a:r>
          </a:p>
          <a:p>
            <a:r>
              <a:rPr lang="ru-RU" sz="3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 ночи подул сильный ветер снеговой ветер, завыл в печных трубах, засвистел на чердаках»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(С. Никонов)</a:t>
            </a:r>
          </a:p>
          <a:p>
            <a:r>
              <a:rPr lang="ru-RU" sz="3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«Ветер весело примчал, все деревья закачал»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(А.Леонтьев)</a:t>
            </a:r>
          </a:p>
          <a:p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«Полдня сегодня ветер укачивал сосну,</a:t>
            </a:r>
          </a:p>
          <a:p>
            <a:pPr>
              <a:buNone/>
            </a:pP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И так устал под вечер, что … вместе с ней    уснул».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(А. Стариков)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88640"/>
            <a:ext cx="14287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IV</a:t>
            </a:r>
            <a:r>
              <a:rPr lang="ru-RU" b="1" dirty="0" smtClean="0"/>
              <a:t>  Домашнее задание.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Найти в любой книге строчки  у писателей о ветре и записать в тетрадь.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Составить предложение про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ветер. 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Если у кого будет желание, то можно составить не одно предложение , а небольшой связный рассказ из 3-5 предложений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 ветре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3600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сотрудничество.</a:t>
            </a:r>
            <a:endParaRPr lang="ru-RU" sz="3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Использованные источники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124744"/>
            <a:ext cx="7467600" cy="5112568"/>
          </a:xfrm>
        </p:spPr>
        <p:txBody>
          <a:bodyPr>
            <a:noAutofit/>
          </a:bodyPr>
          <a:lstStyle/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Абрамов Н.</a:t>
            </a: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Словарь русских синонимов и сходных по смыслу выражений. — 7-е изд., стереотип. — Москва: Русские словари, 1999.</a:t>
            </a:r>
          </a:p>
          <a:p>
            <a:pPr lvl="0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Ожегов С. И.  Толковый 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словарь русского языка.  – Москва, 2001.</a:t>
            </a:r>
          </a:p>
          <a:p>
            <a:pPr lvl="0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Ушакова Д.Н.  «Орфографический словарь». – Москва, 1996. </a:t>
            </a:r>
          </a:p>
          <a:p>
            <a:pPr lvl="0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Школьный словообразовательный словарь  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Потихи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З.А под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редакцией  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Бархударова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С.Г.  – Москва, 1993.      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Фёдоров А. И. Фразеологический словарь русского литературного языка. -  Москва: АСТ, 2008 г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Объект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урока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64807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Исследование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существительного - ветер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1628800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8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7669" y="149048"/>
            <a:ext cx="902764" cy="12144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39552" y="2564904"/>
            <a:ext cx="7632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Научиться проводить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исследовательскую работу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Развивать  системное мышление, творческое      воображение,   расширять словарный запас, умение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добывать информацию из источников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Воспитывать познавательный интерес, умение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выслушать ответы одноклассников не перебивая.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Вводно-мотивационный этап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7467600" cy="2736304"/>
          </a:xfrm>
        </p:spPr>
        <p:txBody>
          <a:bodyPr/>
          <a:lstStyle/>
          <a:p>
            <a:pPr>
              <a:buNone/>
            </a:pP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Загадка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полю рыщет,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Поет да свищет,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Деревья ломает,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земле траву приклоняет.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725144"/>
            <a:ext cx="3672408" cy="18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Познавательный этап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1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9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ЛЕКСИКА</a:t>
            </a:r>
          </a:p>
          <a:p>
            <a:r>
              <a:rPr lang="ru-RU" sz="2600" dirty="0" smtClean="0"/>
              <a:t>«Ветер – поток воздуха» </a:t>
            </a:r>
            <a:r>
              <a:rPr lang="ru-RU" dirty="0" smtClean="0"/>
              <a:t>(словарь С.И.Ожегова).</a:t>
            </a:r>
          </a:p>
          <a:p>
            <a:r>
              <a:rPr lang="ru-RU" sz="2600" dirty="0" smtClean="0"/>
              <a:t>«Ветер – движение воздуха относительно земной поверхности, характеризующееся силой и скоростью  </a:t>
            </a:r>
            <a:r>
              <a:rPr lang="ru-RU" dirty="0" smtClean="0"/>
              <a:t>(БЭС).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Синонимы</a:t>
            </a:r>
          </a:p>
          <a:p>
            <a:r>
              <a:rPr lang="ru-RU" sz="2800" dirty="0" smtClean="0"/>
              <a:t>Вихрь.</a:t>
            </a:r>
          </a:p>
          <a:p>
            <a:r>
              <a:rPr lang="ru-RU" sz="2800" dirty="0" smtClean="0"/>
              <a:t>Пурга.</a:t>
            </a:r>
          </a:p>
          <a:p>
            <a:r>
              <a:rPr lang="ru-RU" sz="2800" dirty="0" smtClean="0"/>
              <a:t>Буря.</a:t>
            </a:r>
          </a:p>
          <a:p>
            <a:r>
              <a:rPr lang="ru-RU" sz="2800" dirty="0" smtClean="0"/>
              <a:t>Вьюга</a:t>
            </a:r>
          </a:p>
          <a:p>
            <a:r>
              <a:rPr lang="ru-RU" sz="2800" dirty="0" smtClean="0"/>
              <a:t>Буран.</a:t>
            </a:r>
          </a:p>
          <a:p>
            <a:r>
              <a:rPr lang="ru-RU" sz="2800" dirty="0" smtClean="0"/>
              <a:t>Ураган</a:t>
            </a:r>
            <a:r>
              <a:rPr lang="ru-RU" dirty="0" smtClean="0"/>
              <a:t>.</a:t>
            </a:r>
          </a:p>
          <a:p>
            <a:endParaRPr lang="ru-RU" dirty="0" smtClean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260648"/>
            <a:ext cx="150723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5085184"/>
            <a:ext cx="222083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ОРФОГРАФИЯ</a:t>
            </a:r>
            <a:endParaRPr lang="ru-RU" sz="3600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2520280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Запомни  написание 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Вет</a:t>
            </a: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algn="ctr">
              <a:buNone/>
            </a:pP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266429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276872"/>
            <a:ext cx="265214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941168"/>
            <a:ext cx="2664296" cy="149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36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СЛОВООБРАЗОВАНИЕ</a:t>
            </a:r>
            <a:endParaRPr lang="ru-RU" sz="3600" i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43204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Части слова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ВЕТ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Окончание</a:t>
            </a:r>
            <a:r>
              <a:rPr lang="ru-RU" sz="3300" dirty="0" smtClean="0"/>
              <a:t>  </a:t>
            </a:r>
            <a:r>
              <a:rPr lang="ru-RU" dirty="0" smtClean="0"/>
              <a:t>  </a:t>
            </a:r>
            <a:r>
              <a:rPr lang="ru-RU" i="1" dirty="0" smtClean="0"/>
              <a:t>                          </a:t>
            </a:r>
            <a:r>
              <a:rPr lang="en-US" i="1" dirty="0" smtClean="0"/>
              <a:t>    </a:t>
            </a:r>
            <a:r>
              <a:rPr lang="ru-RU" i="1" dirty="0" smtClean="0"/>
              <a:t> нулевое </a:t>
            </a:r>
            <a:r>
              <a:rPr lang="ru-RU" sz="4300" i="1" dirty="0" smtClean="0"/>
              <a:t>□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Корень  </a:t>
            </a:r>
            <a:r>
              <a:rPr lang="ru-RU" sz="3000" dirty="0" smtClean="0"/>
              <a:t> </a:t>
            </a:r>
            <a:r>
              <a:rPr lang="ru-RU" dirty="0" smtClean="0"/>
              <a:t>                                    </a:t>
            </a:r>
            <a:r>
              <a:rPr lang="en-US" dirty="0" smtClean="0"/>
              <a:t>    </a:t>
            </a:r>
            <a:r>
              <a:rPr lang="ru-RU" i="1" dirty="0" smtClean="0"/>
              <a:t>ветер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Родственные слова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Ветер</a:t>
            </a: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/>
              <a:t>  </a:t>
            </a:r>
            <a:r>
              <a:rPr lang="ru-RU" dirty="0" smtClean="0"/>
              <a:t>                              </a:t>
            </a:r>
            <a:r>
              <a:rPr lang="en-US" dirty="0" smtClean="0"/>
              <a:t>  </a:t>
            </a:r>
            <a:r>
              <a:rPr lang="ru-RU" dirty="0" smtClean="0"/>
              <a:t> </a:t>
            </a:r>
            <a:r>
              <a:rPr lang="ru-RU" i="1" dirty="0" smtClean="0"/>
              <a:t>(Лёгкий ветер)</a:t>
            </a:r>
          </a:p>
          <a:p>
            <a:r>
              <a:rPr lang="ru-RU" sz="3000" dirty="0" smtClean="0"/>
              <a:t>Ветр</a:t>
            </a:r>
            <a:r>
              <a:rPr lang="ru-RU" sz="3000" dirty="0" smtClean="0">
                <a:solidFill>
                  <a:srgbClr val="0070C0"/>
                </a:solidFill>
              </a:rPr>
              <a:t>ищ</a:t>
            </a:r>
            <a:r>
              <a:rPr lang="ru-RU" sz="3000" dirty="0" smtClean="0"/>
              <a:t>е</a:t>
            </a:r>
            <a:r>
              <a:rPr lang="ru-RU" sz="3300" dirty="0" smtClean="0"/>
              <a:t>   </a:t>
            </a:r>
            <a:r>
              <a:rPr lang="ru-RU" dirty="0" smtClean="0"/>
              <a:t>                             (</a:t>
            </a:r>
            <a:r>
              <a:rPr lang="ru-RU" i="1" dirty="0" smtClean="0"/>
              <a:t>Сильный ветер)</a:t>
            </a:r>
          </a:p>
          <a:p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ветрие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Ветр</a:t>
            </a: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ый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085184"/>
            <a:ext cx="273630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5085184"/>
            <a:ext cx="2580878" cy="14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pPr algn="ctr"/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6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МОРФОЛОГИЯ</a:t>
            </a:r>
            <a:r>
              <a:rPr lang="ru-RU" sz="3200" i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Вет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Вопрос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что?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Обозначает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- предмет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Число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единственное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мужской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Склонение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второе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Вывод : является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именем существительным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60648"/>
            <a:ext cx="164477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600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СИНТАКСИС</a:t>
            </a:r>
            <a:endParaRPr lang="ru-RU" sz="36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643192" cy="5349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Осторожно 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вет</a:t>
            </a:r>
            <a:r>
              <a:rPr lang="ru-RU" sz="28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из калитки вышел,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Постучал в окошко, пробежал по крыше,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Поиграл немного ветками черёмух,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Пожурил за что-то воробьёв знакомых,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И, расправив бодро молодые крылья,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Полетел куда-то вперегонку с пылью.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(М. Исаковский)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Найдите действия слова 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ветер.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Подберите признаки к существительному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ветер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Составьте предложение  со словосочетанием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озорной ветер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запишите его.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60648"/>
            <a:ext cx="129614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ФРАЗЕОЛОГИЯ</a:t>
            </a:r>
            <a:endParaRPr lang="ru-RU" sz="3600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Устойчивые словосочетания.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Бросать слова на ветер.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Бросать деньги на ветер.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Искать ветра в поле.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Ветер в голове.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Прокатиться с ветерком.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Мчаться как ветер.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Ветром сдуло.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Свободный как ветер.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60648"/>
            <a:ext cx="1467991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259</TotalTime>
  <Words>476</Words>
  <Application>Microsoft Office PowerPoint</Application>
  <PresentationFormat>Экран (4:3)</PresentationFormat>
  <Paragraphs>115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УРОК РУССКОГО ЯЗЫКА 3 класс</vt:lpstr>
      <vt:lpstr>Объект урока</vt:lpstr>
      <vt:lpstr>I . Вводно-мотивационный этап</vt:lpstr>
      <vt:lpstr>II. Познавательный этап     </vt:lpstr>
      <vt:lpstr>2. ОРФОГРАФИЯ</vt:lpstr>
      <vt:lpstr>3.  СЛОВООБРАЗОВАНИЕ</vt:lpstr>
      <vt:lpstr>4. МОРФОЛОГИЯ  </vt:lpstr>
      <vt:lpstr>5.  СИНТАКСИС</vt:lpstr>
      <vt:lpstr>6.  ФРАЗЕОЛОГИЯ</vt:lpstr>
      <vt:lpstr> III.  Этапы подведения итогов исследования</vt:lpstr>
      <vt:lpstr> ПИСАТЕЛИ О ВЕТРЕ</vt:lpstr>
      <vt:lpstr>IV  Домашнее задание. </vt:lpstr>
      <vt:lpstr>Использованные источники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3 класс</dc:title>
  <dc:creator>user</dc:creator>
  <cp:lastModifiedBy>user</cp:lastModifiedBy>
  <cp:revision>33</cp:revision>
  <dcterms:created xsi:type="dcterms:W3CDTF">2011-12-19T15:28:09Z</dcterms:created>
  <dcterms:modified xsi:type="dcterms:W3CDTF">2011-12-21T13:58:29Z</dcterms:modified>
</cp:coreProperties>
</file>