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4" r:id="rId2"/>
    <p:sldId id="257" r:id="rId3"/>
    <p:sldId id="258" r:id="rId4"/>
    <p:sldId id="261" r:id="rId5"/>
    <p:sldId id="266" r:id="rId6"/>
    <p:sldId id="267" r:id="rId7"/>
    <p:sldId id="259" r:id="rId8"/>
    <p:sldId id="262" r:id="rId9"/>
    <p:sldId id="265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21FB3D7-8FEA-40F5-BFA6-D82E5C33A93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21FB3D7-8FEA-40F5-BFA6-D82E5C33A93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3D7-8FEA-40F5-BFA6-D82E5C33A93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1FB3D7-8FEA-40F5-BFA6-D82E5C33A93D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DBA340-E4F3-43FF-8DB4-C06341DC6E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3758"/>
            <a:ext cx="9139520" cy="6861757"/>
          </a:xfrm>
          <a:prstGeom prst="rect">
            <a:avLst/>
          </a:prstGeom>
          <a:noFill/>
        </p:spPr>
      </p:pic>
      <p:pic>
        <p:nvPicPr>
          <p:cNvPr id="5" name="Picture 5" descr="df6953e129c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72660" y="714356"/>
            <a:ext cx="3346655" cy="3357053"/>
          </a:xfrm>
          <a:prstGeom prst="rect">
            <a:avLst/>
          </a:prstGeom>
          <a:noFill/>
        </p:spPr>
      </p:pic>
      <p:pic>
        <p:nvPicPr>
          <p:cNvPr id="4" name="Picture 5" descr="i11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4214818"/>
            <a:ext cx="1770144" cy="164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28 0.32748 C -0.09705 0.31777 -0.11354 0.3046 -0.12048 0.29212 C -0.13437 0.26762 -0.11545 0.2764 -0.13733 0.25699 C -0.14236 0.2526 -0.14896 0.25052 -0.15434 0.24682 C -0.2118 0.20383 -0.13542 0.25838 -0.18264 0.21631 C -0.18733 0.21239 -0.19462 0.21054 -0.19948 0.20661 C -0.2368 0.17726 -0.26979 0.13543 -0.3184 0.12087 C -0.33871 0.0936 -0.35989 0.09521 -0.39219 0.08528 C -0.42274 0.0587 -0.44705 0.06101 -0.48298 0.04506 C -0.50521 0.03513 -0.51753 0.01571 -0.53941 0.00485 C -0.54479 0.00208 -0.55139 0.00231 -0.55677 -0.00023 C -0.58923 -0.01641 -0.61198 -0.03513 -0.64722 -0.04576 C -0.65642 -0.05778 -0.67899 -0.07812 -0.69253 -0.08597 C -0.69739 -0.08898 -0.70434 -0.08875 -0.70972 -0.09106 C -0.72465 -0.09753 -0.72708 -0.10146 -0.73767 -0.11116 " pathEditMode="relative" rAng="0" ptsTypes="ffffffffffffff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-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Рисунок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3857628"/>
            <a:ext cx="87154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Доставлять письма, журналы, газеты, телеграммы</a:t>
            </a:r>
          </a:p>
          <a:p>
            <a:r>
              <a:rPr lang="ru-RU" sz="2800" b="1" dirty="0" smtClean="0"/>
              <a:t>Покупать платья, пальто, костюмы</a:t>
            </a:r>
          </a:p>
          <a:p>
            <a:r>
              <a:rPr lang="ru-RU" sz="2800" b="1" dirty="0" smtClean="0"/>
              <a:t>Собирать помидоры, яблоки, апельсины</a:t>
            </a:r>
          </a:p>
          <a:p>
            <a:r>
              <a:rPr lang="ru-RU" sz="2800" b="1" dirty="0" smtClean="0"/>
              <a:t>Сушить грибы, ягоды, яблоки, груши</a:t>
            </a:r>
          </a:p>
          <a:p>
            <a:r>
              <a:rPr lang="ru-RU" sz="2800" b="1" dirty="0" smtClean="0"/>
              <a:t>                                      (В.п.)</a:t>
            </a:r>
          </a:p>
          <a:p>
            <a:r>
              <a:rPr lang="ru-RU" sz="2800" b="1" dirty="0" smtClean="0"/>
              <a:t>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Рисунок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3643314"/>
            <a:ext cx="87154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Доставка писем, журналов, газет, телеграмм</a:t>
            </a:r>
          </a:p>
          <a:p>
            <a:r>
              <a:rPr lang="ru-RU" sz="2800" b="1" dirty="0" smtClean="0"/>
              <a:t>Покупка платьев, пальто, костюмов</a:t>
            </a:r>
          </a:p>
          <a:p>
            <a:r>
              <a:rPr lang="ru-RU" sz="2800" b="1" dirty="0" smtClean="0"/>
              <a:t>Сбор помидоров, яблок, апельсинов</a:t>
            </a:r>
          </a:p>
          <a:p>
            <a:r>
              <a:rPr lang="ru-RU" sz="2800" b="1" dirty="0" smtClean="0"/>
              <a:t>Сушка грибов, ягод, яблок, груш</a:t>
            </a:r>
          </a:p>
          <a:p>
            <a:r>
              <a:rPr lang="ru-RU" sz="2800" b="1" dirty="0" smtClean="0"/>
              <a:t>                                          (Р.п.)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714356"/>
            <a:ext cx="22525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Быстр .  ,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2643182"/>
            <a:ext cx="23150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пятн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. </a:t>
            </a:r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ца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,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785794"/>
            <a:ext cx="2424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л . </a:t>
            </a:r>
            <a:r>
              <a:rPr lang="ru-RU" sz="3600" b="1" dirty="0" err="1" smtClean="0">
                <a:solidFill>
                  <a:schemeClr val="bg1"/>
                </a:solidFill>
              </a:rPr>
              <a:t>карство</a:t>
            </a:r>
            <a:r>
              <a:rPr lang="ru-RU" sz="3600" b="1" dirty="0" smtClean="0">
                <a:solidFill>
                  <a:schemeClr val="bg1"/>
                </a:solidFill>
              </a:rPr>
              <a:t>,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071942"/>
            <a:ext cx="17411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обл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. </a:t>
            </a:r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ка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00504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зел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. </a:t>
            </a:r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нь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8926" y="714356"/>
            <a:ext cx="4106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о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71435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е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643182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и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071942"/>
            <a:ext cx="4219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а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3570" y="4000504"/>
            <a:ext cx="3770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е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  <p:bldP spid="11" grpId="1"/>
      <p:bldP spid="12" grpId="0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3786182" y="928670"/>
            <a:ext cx="571504" cy="428628"/>
          </a:xfrm>
          <a:prstGeom prst="rect">
            <a:avLst/>
          </a:prstGeom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1736" y="857232"/>
            <a:ext cx="1881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chemeClr val="bg1"/>
                </a:solidFill>
              </a:rPr>
              <a:t>горьк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ое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2000240"/>
            <a:ext cx="21730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лекарству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2571744"/>
            <a:ext cx="22066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лекарство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3214686"/>
            <a:ext cx="26394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 лекарством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786446" y="785794"/>
            <a:ext cx="2424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л . </a:t>
            </a:r>
            <a:r>
              <a:rPr lang="ru-RU" sz="3600" b="1" dirty="0" err="1" smtClean="0">
                <a:solidFill>
                  <a:schemeClr val="bg1"/>
                </a:solidFill>
              </a:rPr>
              <a:t>карство</a:t>
            </a:r>
            <a:r>
              <a:rPr lang="ru-RU" sz="3600" b="1" dirty="0" smtClean="0">
                <a:solidFill>
                  <a:schemeClr val="bg1"/>
                </a:solidFill>
              </a:rPr>
              <a:t>,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2198" y="71435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е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1428736"/>
            <a:ext cx="21857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лекарства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3857628"/>
            <a:ext cx="21906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лекарстве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3857628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 горьком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43174" y="3214686"/>
            <a:ext cx="1881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горьким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43174" y="2643182"/>
            <a:ext cx="1769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горькое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43174" y="2071678"/>
            <a:ext cx="2080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горькому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71736" y="1428736"/>
            <a:ext cx="1944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горького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5786" y="857232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И.п.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85786" y="1428736"/>
            <a:ext cx="882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Р</a:t>
            </a:r>
            <a:r>
              <a:rPr lang="ru-RU" sz="3600" b="1" dirty="0" smtClean="0">
                <a:solidFill>
                  <a:schemeClr val="bg1"/>
                </a:solidFill>
              </a:rPr>
              <a:t>.п.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2071678"/>
            <a:ext cx="989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Д</a:t>
            </a:r>
            <a:r>
              <a:rPr lang="ru-RU" sz="3600" b="1" dirty="0" smtClean="0">
                <a:solidFill>
                  <a:schemeClr val="bg1"/>
                </a:solidFill>
              </a:rPr>
              <a:t>.п.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85786" y="2643182"/>
            <a:ext cx="9364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В</a:t>
            </a:r>
            <a:r>
              <a:rPr lang="ru-RU" sz="3600" b="1" dirty="0" smtClean="0">
                <a:solidFill>
                  <a:schemeClr val="bg1"/>
                </a:solidFill>
              </a:rPr>
              <a:t>.п.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3214686"/>
            <a:ext cx="877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Т</a:t>
            </a:r>
            <a:r>
              <a:rPr lang="ru-RU" sz="3600" b="1" dirty="0" smtClean="0">
                <a:solidFill>
                  <a:schemeClr val="bg1"/>
                </a:solidFill>
              </a:rPr>
              <a:t>.п.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57224" y="3929066"/>
            <a:ext cx="9685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П</a:t>
            </a:r>
            <a:r>
              <a:rPr lang="ru-RU" sz="3600" b="1" dirty="0" smtClean="0">
                <a:solidFill>
                  <a:schemeClr val="bg1"/>
                </a:solidFill>
              </a:rPr>
              <a:t>.п.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786182" y="1000108"/>
            <a:ext cx="571504" cy="428628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786182" y="1571612"/>
            <a:ext cx="642942" cy="428628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57620" y="2214554"/>
            <a:ext cx="785818" cy="428628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786182" y="2786058"/>
            <a:ext cx="571504" cy="428628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857620" y="3357562"/>
            <a:ext cx="571504" cy="428628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857620" y="4000504"/>
            <a:ext cx="571504" cy="428628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715272" y="928670"/>
            <a:ext cx="285752" cy="428628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715272" y="1571612"/>
            <a:ext cx="285752" cy="428628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715272" y="2143116"/>
            <a:ext cx="285752" cy="428628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715272" y="2714620"/>
            <a:ext cx="285752" cy="428628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715272" y="3357562"/>
            <a:ext cx="642942" cy="428628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715272" y="4000504"/>
            <a:ext cx="285752" cy="428628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и рисунки\Рисунок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2050" name="Picture 2" descr="C:\Documents and Settings\Admin\Мои документы\Мои рисунки\Рисунок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4774023" cy="621510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516210" y="1571612"/>
            <a:ext cx="282481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Работа</a:t>
            </a:r>
          </a:p>
          <a:p>
            <a:pPr algn="ctr"/>
            <a: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</a:p>
          <a:p>
            <a:pPr algn="ctr"/>
            <a: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учебником</a:t>
            </a:r>
            <a:endParaRPr lang="ru-RU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 descr="animashki-7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85784" y="4857760"/>
            <a:ext cx="17272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72281" y="4857760"/>
            <a:ext cx="168507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с. 1</a:t>
            </a:r>
            <a:r>
              <a:rPr lang="en-US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17</a:t>
            </a:r>
            <a:endParaRPr lang="ru-RU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  <a:p>
            <a:pPr algn="ctr"/>
            <a:endParaRPr lang="ru-RU" sz="4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Рисунок 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574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00562" y="4071942"/>
            <a:ext cx="31432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У меня ещё мало</a:t>
            </a:r>
          </a:p>
          <a:p>
            <a:r>
              <a:rPr lang="ru-RU" sz="2800" dirty="0" smtClean="0"/>
              <a:t> зуб. </a:t>
            </a:r>
          </a:p>
          <a:p>
            <a:r>
              <a:rPr lang="ru-RU" sz="2800" dirty="0" smtClean="0"/>
              <a:t> Они не выросли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15008" y="1214422"/>
            <a:ext cx="30003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У меня с </a:t>
            </a:r>
            <a:r>
              <a:rPr lang="ru-RU" sz="2800" dirty="0" err="1" smtClean="0"/>
              <a:t>губов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капает.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1500174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Я буду рисовать зверёв.</a:t>
            </a:r>
          </a:p>
          <a:p>
            <a:r>
              <a:rPr lang="ru-RU" sz="2400" dirty="0" smtClean="0"/>
              <a:t>У меня много  </a:t>
            </a:r>
          </a:p>
          <a:p>
            <a:r>
              <a:rPr lang="ru-RU" sz="2400" dirty="0" err="1" smtClean="0"/>
              <a:t>карандашов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Рисунок 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277"/>
            <a:ext cx="9144000" cy="6847723"/>
          </a:xfrm>
          <a:prstGeom prst="rect">
            <a:avLst/>
          </a:prstGeom>
          <a:noFill/>
        </p:spPr>
      </p:pic>
      <p:pic>
        <p:nvPicPr>
          <p:cNvPr id="3" name="Picture 14" descr="п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38346">
            <a:off x="5729212" y="4823158"/>
            <a:ext cx="2902299" cy="14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 descr="п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1571612"/>
            <a:ext cx="2902299" cy="14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 descr="DOVE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29982" y="1142985"/>
            <a:ext cx="1571636" cy="84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000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-285784" y="2071678"/>
            <a:ext cx="2857520" cy="226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8" descr="DOVE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0" y="6254744"/>
            <a:ext cx="2253673" cy="120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8" descr="DOVE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-3571932" y="642918"/>
            <a:ext cx="3280801" cy="175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п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00000">
            <a:off x="11989304" y="5533811"/>
            <a:ext cx="2642665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 descr="п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00000">
            <a:off x="10858512" y="5286364"/>
            <a:ext cx="1669042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 descr="п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00000">
            <a:off x="10001256" y="5000612"/>
            <a:ext cx="1390866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 descr="п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00000">
            <a:off x="9144000" y="4786298"/>
            <a:ext cx="1173149" cy="60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п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00000">
            <a:off x="10876876" y="4576822"/>
            <a:ext cx="1816091" cy="932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 descr="п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00000">
            <a:off x="12168325" y="4804721"/>
            <a:ext cx="1928686" cy="99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6.45713E-6 C -0.0052 -0.00693 -0.01024 -0.01363 -0.01544 -0.02056 C -0.01805 -0.02403 -0.01961 -0.02958 -0.02308 -0.03073 C -0.03576 -0.03512 -0.04669 -0.04229 -0.05902 -0.04783 C -0.06492 -0.05569 -0.071 -0.06378 -0.0769 -0.07164 C -0.08124 -0.07742 -0.08975 -0.08874 -0.08975 -0.08874 C -0.09478 -0.10861 -0.08853 -0.09036 -0.09999 -0.10584 C -0.11249 -0.12248 -0.11232 -0.12941 -0.12829 -0.14005 C -0.13524 -0.15414 -0.14548 -0.15853 -0.15642 -0.16732 C -0.171 -0.19436 -0.16527 -0.18303 -0.1743 -0.20129 C -0.17621 -0.21146 -0.17621 -0.22255 -0.17951 -0.23203 C -0.18211 -0.23942 -0.18628 -0.24566 -0.18975 -0.25259 C -0.19149 -0.25606 -0.19496 -0.26276 -0.19496 -0.26276 C -0.19583 -0.26623 -0.19739 -0.26946 -0.19739 -0.27316 C -0.19739 -0.28772 -0.18628 -0.28564 -0.20763 -0.27986 C -0.22378 -0.28541 -0.22048 -0.29003 -0.23072 -0.30367 C -0.23298 -0.30667 -0.2361 -0.30783 -0.23853 -0.3106 C -0.24687 -0.31985 -0.24982 -0.33001 -0.25902 -0.33787 C -0.26492 -0.34989 -0.27274 -0.35405 -0.27951 -0.36514 C -0.28923 -0.38086 -0.30103 -0.39634 -0.31284 -0.40952 C -0.32222 -0.41992 -0.32395 -0.43124 -0.33072 -0.44372 C -0.33281 -0.44765 -0.33628 -0.45019 -0.33853 -0.45389 C -0.34044 -0.45712 -0.34131 -0.46151 -0.34357 -0.46429 C -0.35919 -0.48255 -0.38072 -0.49017 -0.39999 -0.49826 C -0.41406 -0.52646 -0.39565 -0.49248 -0.41284 -0.51536 C -0.41492 -0.51814 -0.41597 -0.5223 -0.41787 -0.52553 C -0.42412 -0.53547 -0.42569 -0.53593 -0.43333 -0.54263 C -0.44739 -0.57083 -0.42899 -0.53686 -0.44617 -0.55974 C -0.45781 -0.57522 -0.44374 -0.56667 -0.45902 -0.57337 C -0.46076 -0.57684 -0.46215 -0.58053 -0.46406 -0.58377 C -0.46631 -0.58747 -0.46978 -0.59001 -0.47187 -0.59394 C -0.47308 -0.59648 -0.47656 -0.61659 -0.4769 -0.61774 C -0.47951 -0.62676 -0.48333 -0.63392 -0.48715 -0.64178 C -0.48801 -0.6531 -0.48628 -0.66535 -0.48975 -0.67575 C -0.4934 -0.68708 -0.50485 -0.69609 -0.51284 -0.70302 C -0.52621 -0.73075 -0.5085 -0.69724 -0.52569 -0.72012 C -0.52794 -0.72313 -0.52881 -0.72729 -0.53072 -0.73052 C -0.53662 -0.74 -0.53888 -0.74115 -0.54617 -0.74739 C -0.55676 -0.76912 -0.54478 -0.74763 -0.55902 -0.7645 C -0.57222 -0.78021 -0.58263 -0.79939 -0.59739 -0.8121 C -0.60572 -0.84469 -0.59253 -0.86711 -0.61544 -0.88745 C -0.62534 -0.90732 -0.64079 -0.91564 -0.65121 -0.93528 C -0.66197 -0.95539 -0.67152 -0.98266 -0.68715 -0.99676 C -0.69305 -1.00831 -0.6901 -1.00392 -0.69496 -1.01039 " pathEditMode="relative" ptsTypes="fffffffffffffffffffffffffffffffffffffffffffA">
                                      <p:cBhvr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82 0.01525 L -0.73455 0.02565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0"/>
                            </p:stCondLst>
                            <p:childTnLst>
                              <p:par>
                                <p:cTn id="38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46 -0.02104 L 1.04931 -0.63832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" y="-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0416 C -0.01857 -0.0312 0.00747 -2.25098E-6 -0.01597 -0.01779 C -0.0434 -0.03836 -0.00729 -0.02057 -0.03159 -0.03143 C -0.05659 -0.05685 -0.08836 -0.0513 -0.11875 -0.05569 C -0.12691 -0.05801 -0.13055 -0.05777 -0.13663 -0.06563 C -0.14791 -0.08089 -0.13454 -0.07303 -0.1493 -0.07973 C -0.16718 -0.10284 -0.15902 -0.09452 -0.17239 -0.107 C -0.17673 -0.11555 -0.17882 -0.1204 -0.18541 -0.12711 C -0.1901 -0.13265 -0.20069 -0.1412 -0.20069 -0.14097 C -0.20798 -0.15599 -0.21041 -0.15184 -0.22118 -0.16154 C -0.22309 -0.16501 -0.22413 -0.16894 -0.22621 -0.17194 C -0.22864 -0.17448 -0.23194 -0.17564 -0.2342 -0.17864 C -0.23836 -0.18488 -0.23906 -0.19459 -0.24444 -0.19921 C -0.24948 -0.20383 -0.25972 -0.21239 -0.25972 -0.21215 C -0.26909 -0.23157 -0.25972 -0.21562 -0.27257 -0.22949 C -0.28003 -0.23827 -0.2868 -0.25029 -0.29288 -0.26022 C -0.29496 -0.26392 -0.296 -0.26762 -0.29809 -0.27086 C -0.30295 -0.27571 -0.31336 -0.28449 -0.31336 -0.28426 C -0.32638 -0.30968 -0.30972 -0.27871 -0.32638 -0.3046 C -0.32812 -0.30829 -0.32916 -0.31199 -0.33159 -0.31477 C -0.33611 -0.32008 -0.34687 -0.3284 -0.34687 -0.32817 C -0.34843 -0.33233 -0.34982 -0.3358 -0.35191 -0.33903 C -0.35659 -0.34388 -0.36736 -0.3522 -0.36736 -0.35197 C -0.38298 -0.38456 -0.36024 -0.33949 -0.38003 -0.37324 C -0.3875 -0.38595 -0.39409 -0.40074 -0.40086 -0.41368 C -0.40243 -0.41761 -0.40486 -0.42015 -0.4059 -0.42454 C -0.40659 -0.42755 -0.40694 -0.43101 -0.4085 -0.43471 C -0.41145 -0.44187 -0.41857 -0.45505 -0.41857 -0.45482 C -0.4177 -0.49549 -0.41753 -0.53709 -0.41597 -0.578 C -0.41562 -0.58793 -0.41597 -0.5988 -0.41354 -0.60873 C -0.41145 -0.61659 -0.40659 -0.62191 -0.40329 -0.6293 C -0.39618 -0.64363 -0.3927 -0.65773 -0.38003 -0.66327 C -0.37135 -0.67113 -0.36475 -0.67321 -0.35451 -0.67645 C -0.34166 -0.67575 -0.32899 -0.67575 -0.31597 -0.67321 C -0.3092 -0.67206 -0.29548 -0.66674 -0.29548 -0.66651 C -0.29027 -0.66166 -0.28524 -0.65727 -0.2802 -0.65264 C -0.2776 -0.65033 -0.27257 -0.64594 -0.27257 -0.64571 C -0.27066 -0.64248 -0.26961 -0.63832 -0.26736 -0.636 C -0.26284 -0.63 -0.25208 -0.62191 -0.25208 -0.62191 C -0.24566 -0.5981 -0.24965 -0.60758 -0.24184 -0.59117 C -0.24253 -0.56806 -0.2342 -0.52577 -0.24948 -0.50242 C -0.25416 -0.49526 -0.25972 -0.48879 -0.26493 -0.48209 C -0.26701 -0.47908 -0.26736 -0.47377 -0.26996 -0.47169 C -0.27673 -0.46591 -0.28524 -0.46545 -0.29288 -0.46152 C -0.29548 -0.46036 -0.30069 -0.45828 -0.30069 -0.45828 C -0.31371 -0.45921 -0.32656 -0.45828 -0.33923 -0.46152 C -0.3427 -0.46314 -0.34375 -0.46914 -0.34687 -0.47169 C -0.34895 -0.47377 -0.35191 -0.474 -0.35451 -0.47515 C -0.36007 -0.47978 -0.37118 -0.48994 -0.37777 -0.49572 C -0.38038 -0.49803 -0.38541 -0.50242 -0.38541 -0.50219 C -0.39635 -0.52484 -0.38246 -0.50242 -0.40329 -0.51606 C -0.40642 -0.51814 -0.40763 -0.52438 -0.41093 -0.52692 C -0.41562 -0.52993 -0.42621 -0.53339 -0.42621 -0.53339 C -0.42795 -0.53709 -0.42899 -0.54102 -0.43142 -0.54379 C -0.43958 -0.55234 -0.44809 -0.54287 -0.45468 -0.53709 C -0.45954 -0.54402 -0.46562 -0.54934 -0.46996 -0.5572 C -0.47152 -0.56066 -0.47257 -0.56482 -0.47517 -0.56783 C -0.47708 -0.57014 -0.4802 -0.57014 -0.48281 -0.57129 C -0.48871 -0.58285 -0.49461 -0.59071 -0.50312 -0.59856 C -0.5092 -0.61035 -0.51718 -0.61451 -0.52395 -0.62584 C -0.53507 -0.6434 -0.52187 -0.62953 -0.5368 -0.64248 C -0.5427 -0.65426 -0.55052 -0.65935 -0.55711 -0.66975 C -0.55902 -0.67275 -0.56024 -0.67714 -0.56215 -0.67991 C -0.56684 -0.68523 -0.57777 -0.69401 -0.57777 -0.69378 C -0.58107 -0.70048 -0.58454 -0.70719 -0.58802 -0.71412 C -0.58958 -0.71758 -0.59323 -0.72429 -0.59323 -0.72406 C -0.59218 -0.7437 -0.59201 -0.76334 -0.59062 -0.78276 C -0.58871 -0.80841 -0.56076 -0.82621 -0.54427 -0.8336 C -0.53055 -0.83129 -0.51892 -0.82898 -0.50573 -0.82343 C -0.49809 -0.81696 -0.49045 -0.81349 -0.48281 -0.80633 C -0.47673 -0.7749 -0.47517 -0.77097 -0.4802 -0.72775 C -0.48142 -0.71643 -0.49757 -0.70834 -0.50086 -0.70395 C -0.51284 -0.68731 -0.52534 -0.68708 -0.54201 -0.68361 C -0.56406 -0.68454 -0.58645 -0.68269 -0.60833 -0.68731 C -0.61441 -0.68823 -0.61875 -0.69586 -0.62378 -0.70048 C -0.62847 -0.70441 -0.63906 -0.70719 -0.63906 -0.70695 C -0.6401 -0.70372 -0.63906 -0.69748 -0.64166 -0.69748 C -0.64496 -0.69748 -0.64444 -0.70441 -0.6467 -0.70719 C -0.65156 -0.7125 -0.65694 -0.7162 -0.66232 -0.72082 C -0.67448 -0.73168 -0.68142 -0.73654 -0.69566 -0.74139 C -0.70399 -0.75803 -0.70833 -0.75872 -0.72395 -0.76196 C -0.72586 -0.76381 -0.74982 -0.78807 -0.75468 -0.78969 C -0.76736 -0.79408 -0.76163 -0.79177 -0.77257 -0.79616 C -0.80052 -0.82135 -0.83767 -0.81303 -0.87013 -0.81696 C -0.87257 -0.81927 -0.87482 -0.82181 -0.8776 -0.82343 C -0.8809 -0.82528 -0.88524 -0.82366 -0.88802 -0.82667 C -0.8901 -0.82898 -0.88871 -0.83453 -0.89062 -0.83707 C -0.89236 -0.83961 -0.89583 -0.83915 -0.89809 -0.8403 C -0.93385 -0.83845 -0.98888 -0.82829 -1.02395 -0.84377 C -1.02482 -0.84724 -1.02378 -0.85348 -1.02638 -0.85394 C -1.03177 -0.85486 -1.04166 -0.84724 -1.04166 -0.847 C -1.05555 -0.84885 -1.07031 -0.84585 -1.08263 -0.85394 C -1.09097 -0.85948 -1.09826 -0.86757 -1.1059 -0.87451 C -1.1085 -0.87682 -1.11354 -0.88144 -1.11354 -0.88121 C -1.12204 -0.89808 -1.12621 -0.89831 -1.14166 -0.90178 C -1.16684 -0.9131 -1.13107 -0.89461 -1.15451 -0.91541 C -1.15972 -0.92003 -1.16649 -0.91957 -1.17239 -0.92235 C -1.18055 -0.93829 -1.17395 -0.93043 -1.19045 -0.93598 C -1.19305 -0.93691 -1.19809 -0.93945 -1.19809 -0.93922 " pathEditMode="relative" rAng="0" ptsTypes="ffffffffffffffffffffffffffffffffffffffffffffffffffffffffffffffffffffffffffffffffffffffffffffffffffA">
                                      <p:cBhvr>
                                        <p:cTn id="4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7" y="-4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3.30483E-7 C 0.01041 0.00347 0.01822 0.00878 0.02812 0.01364 C 0.03888 0.01895 0.05121 0.02034 0.06145 0.02727 C 0.07413 0.03582 0.06805 0.03259 0.07933 0.03744 C 0.09357 0.04992 0.08437 0.04252 0.10763 0.05801 C 0.11788 0.06471 0.13055 0.06217 0.14097 0.06818 C 0.17135 0.08551 0.20225 0.1003 0.23576 0.10585 C 0.24999 0.11509 0.2644 0.11994 0.27934 0.12618 C 0.29843 0.14306 0.31753 0.14814 0.33836 0.15692 C 0.3401 0.16039 0.34114 0.16478 0.34357 0.16732 C 0.34565 0.16963 0.3493 0.16801 0.35104 0.17056 C 0.35312 0.1731 0.35208 0.17795 0.35381 0.18096 C 0.35572 0.18489 0.35868 0.18812 0.36145 0.19113 C 0.36631 0.19621 0.3769 0.20476 0.3769 0.20476 C 0.3901 0.23157 0.37274 0.19921 0.38975 0.22186 C 0.39184 0.22464 0.39288 0.2288 0.39461 0.23203 C 0.40538 0.24936 0.39861 0.23642 0.41024 0.24913 C 0.41302 0.25214 0.41458 0.25699 0.41788 0.2593 C 0.42256 0.26277 0.43333 0.26624 0.43333 0.26624 C 0.44531 0.2905 0.42934 0.26231 0.44843 0.28334 C 0.45104 0.28588 0.45121 0.29096 0.45381 0.29351 C 0.45677 0.29674 0.46076 0.2979 0.46388 0.30044 C 0.47517 0.30945 0.48489 0.32008 0.49479 0.33118 C 0.50833 0.34643 0.50642 0.35544 0.52552 0.36191 C 0.52986 0.37994 0.52586 0.37 0.54357 0.38572 C 0.56354 0.40328 0.5552 0.41253 0.5769 0.41992 C 0.58142 0.42616 0.58472 0.43448 0.58975 0.44026 C 0.59444 0.44557 0.60052 0.44812 0.60503 0.45389 C 0.61788 0.471 0.63072 0.4881 0.64357 0.5052 C 0.65277 0.51768 0.65781 0.53293 0.66892 0.54264 C 0.67482 0.55466 0.68072 0.56205 0.68958 0.56991 C 0.69322 0.57731 0.69913 0.58262 0.70225 0.59048 C 0.70763 0.60296 0.7092 0.62122 0.71267 0.63485 C 0.7144 0.65866 0.71614 0.68269 0.71788 0.70649 C 0.7184 0.71366 0.72013 0.69217 0.72309 0.68616 C 0.72482 0.68269 0.7269 0.67945 0.72812 0.67576 C 0.73038 0.66929 0.73038 0.66143 0.73333 0.65542 C 0.73506 0.65195 0.73697 0.64872 0.73836 0.64502 C 0.74131 0.63716 0.74027 0.63069 0.746 0.62468 C 0.74791 0.62237 0.75121 0.62237 0.75381 0.62122 C 0.75555 0.61775 0.75677 0.61382 0.75885 0.61105 C 0.76111 0.60804 0.76458 0.60735 0.76666 0.60411 C 0.78368 0.57846 0.76857 0.58747 0.78454 0.58031 C 0.78715 0.57684 0.78923 0.57291 0.79218 0.56991 C 0.79704 0.56483 0.80312 0.56205 0.80763 0.55627 C 0.81006 0.55281 0.81215 0.54842 0.8151 0.54611 C 0.82239 0.54079 0.83124 0.54102 0.83819 0.53594 C 0.84878 0.52831 0.87031 0.50982 0.87934 0.49827 C 0.89704 0.47516 0.88871 0.48348 0.90243 0.471 C 0.90399 0.46753 0.90538 0.4636 0.90763 0.46083 C 0.91232 0.45551 0.92309 0.44719 0.92309 0.44719 C 0.94305 0.45621 0.94062 0.45644 0.97673 0.44719 C 0.98038 0.44627 0.98124 0.4391 0.98454 0.43679 C 0.98906 0.43333 0.99461 0.4324 0.99999 0.43009 C 1.01059 0.42547 1.02256 0.42431 1.03333 0.41992 C 1.03506 0.41645 1.03559 0.41183 1.03836 0.40952 C 1.0434 0.4049 1.05034 0.40536 1.05624 0.40282 C 1.05902 0.40051 1.06215 0.39912 1.06406 0.39589 C 1.06579 0.39311 1.06458 0.38826 1.06666 0.38572 C 1.06857 0.38318 1.07187 0.38387 1.0743 0.38225 C 1.0769 0.3804 1.07934 0.37786 1.08194 0.37555 C 1.08715 0.35452 1.08003 0.37462 1.09479 0.35845 C 1.11649 0.33441 1.07968 0.36122 1.11006 0.34135 C 1.11788 0.32563 1.13072 0.31569 1.13819 0.30044 C 1.14513 0.28657 1.14097 0.29235 1.15104 0.28334 C 1.15885 0.26832 1.16666 0.25699 1.1769 0.24567 C 1.17968 0.24266 1.18229 0.2392 1.18454 0.2355 C 1.18645 0.23226 1.18749 0.2281 1.18975 0.22533 C 1.19427 0.22001 1.19982 0.21632 1.20486 0.21169 C 1.20798 0.20915 1.2118 0.20985 1.2151 0.20823 C 1.24184 0.19621 1.21545 0.20522 1.23836 0.19806 C 1.24357 0.19113 1.24861 0.18442 1.25364 0.17749 C 1.25642 0.17402 1.25781 0.16894 1.26145 0.16732 C 1.27152 0.1627 1.27673 0.15692 1.28454 0.14675 C 1.2901 0.1248 1.28211 0.14675 1.30486 0.13312 C 1.30763 0.1315 1.30763 0.12526 1.31024 0.12295 C 1.31267 0.12064 1.33559 0.11602 1.33559 0.11602 C 1.36267 0.09845 1.32743 0.11994 1.35868 0.10585 C 1.38906 0.09221 1.34704 0.10446 1.38177 0.09568 C 1.39131 0.08736 1.39913 0.08204 1.41024 0.07858 C 1.446 0.05431 1.39184 0.08944 1.43333 0.06818 C 1.47517 0.04668 1.43802 0.05963 1.46406 0.05131 C 1.46666 0.04899 1.46944 0.04738 1.4717 0.04437 C 1.48177 0.03097 1.47135 0.03628 1.48454 0.02727 C 1.49288 0.02149 1.49218 0.02796 1.49218 0.02057 " pathEditMode="relative" ptsTypes="ffffffffffffffffffffffffffffffffffffffffffffffffffffffffffffffffffffffffffffffffffffA">
                                      <p:cBhvr>
                                        <p:cTn id="4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0"/>
                            </p:stCondLst>
                            <p:childTnLst>
                              <p:par>
                                <p:cTn id="4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96 -0.04137 L -1.35746 -0.04576 " pathEditMode="relative" rAng="0" ptsTypes="AA">
                                      <p:cBhvr>
                                        <p:cTn id="4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63403 -0.58286 " pathEditMode="relative" ptsTypes="AA">
                                      <p:cBhvr>
                                        <p:cTn id="5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63403 -0.58286 " pathEditMode="relative" ptsTypes="AA">
                                      <p:cBhvr>
                                        <p:cTn id="5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63403 -0.58286 " pathEditMode="relative" ptsTypes="AA">
                                      <p:cBhvr>
                                        <p:cTn id="5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63403 -0.58286 " pathEditMode="relative" ptsTypes="AA">
                                      <p:cBhvr>
                                        <p:cTn id="5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63403 -0.58286 " pathEditMode="relative" ptsTypes="AA">
                                      <p:cBhvr>
                                        <p:cTn id="5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63403 -0.58286 " pathEditMode="relative" ptsTypes="AA">
                                      <p:cBhvr>
                                        <p:cTn id="6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Мои рисунки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4214818"/>
            <a:ext cx="14606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/>
              <a:t>лёзок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14744" y="3929066"/>
            <a:ext cx="11352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кута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43570" y="3857628"/>
            <a:ext cx="19255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/>
              <a:t>далошь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14678" y="5500702"/>
            <a:ext cx="1202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/>
              <a:t>лёсо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00496" y="4786322"/>
            <a:ext cx="1762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/>
              <a:t>оварко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57290" y="5286388"/>
            <a:ext cx="1167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err="1" smtClean="0"/>
              <a:t>сугь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57950" y="5500702"/>
            <a:ext cx="1389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/>
              <a:t>путех</a:t>
            </a:r>
            <a:endParaRPr lang="ru-RU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429520" y="4500570"/>
            <a:ext cx="12554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/>
              <a:t>воца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8" presetClass="exit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8" presetClass="exit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8" presetClass="exit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8" presetClass="exit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8" presetClass="exit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8" presetClass="exit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8" presetClass="exit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3714752"/>
            <a:ext cx="15685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козёл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28860" y="3714752"/>
            <a:ext cx="12226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утка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6248" y="3714752"/>
            <a:ext cx="21018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лошадь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5140" y="3714752"/>
            <a:ext cx="13628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овца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4572008"/>
            <a:ext cx="1762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корова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14612" y="4572008"/>
            <a:ext cx="1074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гусь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4572008"/>
            <a:ext cx="1194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осёл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29388" y="4572008"/>
            <a:ext cx="13952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петух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Мои рисунки\Рисунок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3857628"/>
            <a:ext cx="796186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Доставлять (письмо, журнал, газета, телеграмма)</a:t>
            </a:r>
          </a:p>
          <a:p>
            <a:r>
              <a:rPr lang="ru-RU" sz="2800" b="1" dirty="0" smtClean="0"/>
              <a:t>Покупать (платье, пальто, костюм)</a:t>
            </a:r>
          </a:p>
          <a:p>
            <a:r>
              <a:rPr lang="ru-RU" sz="2800" b="1" dirty="0" smtClean="0"/>
              <a:t>Собирать (помидор, яблоко, апельсин)</a:t>
            </a:r>
          </a:p>
          <a:p>
            <a:r>
              <a:rPr lang="ru-RU" sz="2800" b="1" dirty="0" smtClean="0"/>
              <a:t>Сушить (гриб, ягода, яблоко, груша)</a:t>
            </a:r>
          </a:p>
          <a:p>
            <a:r>
              <a:rPr lang="ru-RU" sz="2800" b="1" dirty="0" smtClean="0"/>
              <a:t>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604</TotalTime>
  <Words>206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59</cp:revision>
  <dcterms:created xsi:type="dcterms:W3CDTF">2011-11-24T13:34:44Z</dcterms:created>
  <dcterms:modified xsi:type="dcterms:W3CDTF">2011-12-22T14:31:08Z</dcterms:modified>
</cp:coreProperties>
</file>