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3" r:id="rId2"/>
    <p:sldId id="279" r:id="rId3"/>
    <p:sldId id="256" r:id="rId4"/>
    <p:sldId id="281" r:id="rId5"/>
    <p:sldId id="262" r:id="rId6"/>
    <p:sldId id="258" r:id="rId7"/>
    <p:sldId id="259" r:id="rId8"/>
    <p:sldId id="260" r:id="rId9"/>
    <p:sldId id="261" r:id="rId10"/>
    <p:sldId id="263" r:id="rId11"/>
    <p:sldId id="268" r:id="rId12"/>
    <p:sldId id="269" r:id="rId13"/>
    <p:sldId id="265" r:id="rId14"/>
    <p:sldId id="264" r:id="rId15"/>
    <p:sldId id="267" r:id="rId16"/>
    <p:sldId id="266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FF"/>
    <a:srgbClr val="FFFF00"/>
    <a:srgbClr val="6600CC"/>
    <a:srgbClr val="0000FF"/>
    <a:srgbClr val="FF6600"/>
    <a:srgbClr val="99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28" autoAdjust="0"/>
  </p:normalViewPr>
  <p:slideViewPr>
    <p:cSldViewPr>
      <p:cViewPr varScale="1">
        <p:scale>
          <a:sx n="60" d="100"/>
          <a:sy n="60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0F4B554-2C6F-437F-A388-EB856489B10E}" type="datetimeFigureOut">
              <a:rPr lang="ru-RU"/>
              <a:pPr>
                <a:defRPr/>
              </a:pPr>
              <a:t>23.06.2012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C90C393-C554-4C0D-95AF-3A15D1884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7BBC-AE07-45B6-9567-CD27082A5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66D0A-4E97-4A44-97CA-26BBFB491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68EA0-89B7-4AEC-8B6C-562DF2062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FF05-DAFE-49A6-8AB8-D8F61876C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89628-1BEA-4527-96D1-F8D273DC9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40770-CC17-4951-A64F-B90A556D0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84221-BDE1-450A-833F-B6BB2F1A1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E300B-905D-4255-9AE6-62810972F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ED31E-10A4-43B0-BA79-C76E3D551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4E4-5C13-4C18-AA11-CD064A436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4164B-FF93-4F73-84AF-F7988DF71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81D93"/>
            </a:gs>
            <a:gs pos="100000">
              <a:srgbClr val="9933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r>
              <a:rPr lang="ru-RU"/>
              <a:t>Автор: Букчина Н.А. учитель школы № 569 Невского района Санкт-Петербурга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B20098CC-C31C-44E8-8546-9F7851654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d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zdb.ru/plans_car_flora.s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hyperlink" Target="http://www.krugosvet.ru/articles/01/1000189/0001713G.htm" TargetMode="Externa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http://nejasit.narod.ru/logo06.jpg" TargetMode="External"/><Relationship Id="rId13" Type="http://schemas.openxmlformats.org/officeDocument/2006/relationships/image" Target="../media/image22.jpeg"/><Relationship Id="rId3" Type="http://schemas.openxmlformats.org/officeDocument/2006/relationships/audio" Target="../media/audio4.wav"/><Relationship Id="rId7" Type="http://schemas.openxmlformats.org/officeDocument/2006/relationships/image" Target="../media/image17.jpeg"/><Relationship Id="rId12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20.jpeg"/><Relationship Id="rId5" Type="http://schemas.openxmlformats.org/officeDocument/2006/relationships/image" Target="../media/image16.gif"/><Relationship Id="rId10" Type="http://schemas.openxmlformats.org/officeDocument/2006/relationships/image" Target="../media/image19.jpeg"/><Relationship Id="rId4" Type="http://schemas.openxmlformats.org/officeDocument/2006/relationships/image" Target="../media/image15.jpeg"/><Relationship Id="rId9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image" Target="../media/image2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http://nejasit.narod.ru/logo06.jpg" TargetMode="Externa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5" Type="http://schemas.openxmlformats.org/officeDocument/2006/relationships/image" Target="http://nejasit.narod.ru/logo06.jpg" TargetMode="Externa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animal.ru/pages/animal/s/166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://www.rbcu.ru/news/RBCU/240605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www.rbcu.ru/news/RBCU/240605.html" TargetMode="Externa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logo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92835">
            <a:off x="395288" y="4652963"/>
            <a:ext cx="25209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684213" y="1484313"/>
            <a:ext cx="8208962" cy="2501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Знаете ли вы, ...</a:t>
            </a:r>
          </a:p>
        </p:txBody>
      </p:sp>
      <p:pic>
        <p:nvPicPr>
          <p:cNvPr id="2052" name="Picture 11" descr="belka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77498">
            <a:off x="2924175" y="4141788"/>
            <a:ext cx="31686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4" descr="is?sLkKm9E0wfDiteCob2GZfO8Dp4RwdejaSmFmJGj2bo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02795">
            <a:off x="6742113" y="366713"/>
            <a:ext cx="18002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фламинго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1863" y="4652963"/>
            <a:ext cx="23050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 descr="snegir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3800" y="260350"/>
            <a:ext cx="16891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187450" y="6381750"/>
            <a:ext cx="6769100" cy="476250"/>
          </a:xfrm>
          <a:noFill/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Автор: Букчина Н.А. учитель школы № 569 Невского района Санкт-Петербурга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395288" y="47625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671638" y="495300"/>
            <a:ext cx="235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: 7 = 13 (ост. 5)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76238" y="12874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87 :</a:t>
            </a:r>
            <a:r>
              <a:rPr lang="ru-RU" sz="2400"/>
              <a:t> 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1116013" y="1268413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2195513" y="1268413"/>
            <a:ext cx="174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= 9 (ост. 6)</a:t>
            </a: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395288" y="2060575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1476375" y="2060575"/>
            <a:ext cx="264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: 8 = 12 (ост. 6)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376238" y="2871788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152 :</a:t>
            </a:r>
            <a:r>
              <a:rPr lang="ru-RU" sz="2400"/>
              <a:t> </a:t>
            </a:r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1258888" y="27813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2339975" y="2852738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= 50 (ост. 2)</a:t>
            </a:r>
          </a:p>
        </p:txBody>
      </p:sp>
      <p:sp>
        <p:nvSpPr>
          <p:cNvPr id="11276" name="Text Box 14"/>
          <p:cNvSpPr txBox="1">
            <a:spLocks noChangeArrowheads="1"/>
          </p:cNvSpPr>
          <p:nvPr/>
        </p:nvSpPr>
        <p:spPr bwMode="auto">
          <a:xfrm>
            <a:off x="395288" y="3644900"/>
            <a:ext cx="1395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88 : 14 =</a:t>
            </a:r>
          </a:p>
        </p:txBody>
      </p:sp>
      <p:sp>
        <p:nvSpPr>
          <p:cNvPr id="11277" name="Rectangle 15"/>
          <p:cNvSpPr>
            <a:spLocks noChangeArrowheads="1"/>
          </p:cNvSpPr>
          <p:nvPr/>
        </p:nvSpPr>
        <p:spPr bwMode="auto">
          <a:xfrm>
            <a:off x="1835150" y="3573463"/>
            <a:ext cx="10080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8" name="Text Box 16"/>
          <p:cNvSpPr txBox="1">
            <a:spLocks noChangeArrowheads="1"/>
          </p:cNvSpPr>
          <p:nvPr/>
        </p:nvSpPr>
        <p:spPr bwMode="auto">
          <a:xfrm>
            <a:off x="2843213" y="3644900"/>
            <a:ext cx="123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(ост. 4)</a:t>
            </a:r>
          </a:p>
        </p:txBody>
      </p:sp>
      <p:sp>
        <p:nvSpPr>
          <p:cNvPr id="11279" name="Rectangle 17"/>
          <p:cNvSpPr>
            <a:spLocks noChangeArrowheads="1"/>
          </p:cNvSpPr>
          <p:nvPr/>
        </p:nvSpPr>
        <p:spPr bwMode="auto">
          <a:xfrm>
            <a:off x="395288" y="4365625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Text Box 18"/>
          <p:cNvSpPr txBox="1">
            <a:spLocks noChangeArrowheads="1"/>
          </p:cNvSpPr>
          <p:nvPr/>
        </p:nvSpPr>
        <p:spPr bwMode="auto">
          <a:xfrm>
            <a:off x="1403350" y="4365625"/>
            <a:ext cx="235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: 23 = 4 (ост. 5)</a:t>
            </a:r>
          </a:p>
        </p:txBody>
      </p:sp>
      <p:sp>
        <p:nvSpPr>
          <p:cNvPr id="11281" name="Text Box 19"/>
          <p:cNvSpPr txBox="1">
            <a:spLocks noChangeArrowheads="1"/>
          </p:cNvSpPr>
          <p:nvPr/>
        </p:nvSpPr>
        <p:spPr bwMode="auto">
          <a:xfrm>
            <a:off x="376238" y="5103813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118 :</a:t>
            </a:r>
          </a:p>
        </p:txBody>
      </p:sp>
      <p:sp>
        <p:nvSpPr>
          <p:cNvPr id="11282" name="Rectangle 20"/>
          <p:cNvSpPr>
            <a:spLocks noChangeArrowheads="1"/>
          </p:cNvSpPr>
          <p:nvPr/>
        </p:nvSpPr>
        <p:spPr bwMode="auto">
          <a:xfrm>
            <a:off x="1331913" y="5013325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Text Box 21"/>
          <p:cNvSpPr txBox="1">
            <a:spLocks noChangeArrowheads="1"/>
          </p:cNvSpPr>
          <p:nvPr/>
        </p:nvSpPr>
        <p:spPr bwMode="auto">
          <a:xfrm>
            <a:off x="2339975" y="5084763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= 7 (ост. 6)</a:t>
            </a:r>
          </a:p>
        </p:txBody>
      </p:sp>
      <p:sp>
        <p:nvSpPr>
          <p:cNvPr id="11284" name="AutoShape 22" descr="Букет"/>
          <p:cNvSpPr>
            <a:spLocks noChangeArrowheads="1"/>
          </p:cNvSpPr>
          <p:nvPr/>
        </p:nvSpPr>
        <p:spPr bwMode="auto">
          <a:xfrm rot="-7106356">
            <a:off x="4616450" y="1152526"/>
            <a:ext cx="3006725" cy="4679950"/>
          </a:xfrm>
          <a:prstGeom prst="rtTriangl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pattFill prst="pct5">
              <a:fgClr>
                <a:srgbClr val="9933FF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Line 25"/>
          <p:cNvSpPr>
            <a:spLocks noChangeShapeType="1"/>
          </p:cNvSpPr>
          <p:nvPr/>
        </p:nvSpPr>
        <p:spPr bwMode="auto">
          <a:xfrm flipH="1" flipV="1">
            <a:off x="7451725" y="1052513"/>
            <a:ext cx="1441450" cy="266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86" name="Line 26"/>
          <p:cNvSpPr>
            <a:spLocks noChangeShapeType="1"/>
          </p:cNvSpPr>
          <p:nvPr/>
        </p:nvSpPr>
        <p:spPr bwMode="auto">
          <a:xfrm flipH="1" flipV="1">
            <a:off x="6156325" y="3429000"/>
            <a:ext cx="792163" cy="1296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87" name="Line 27"/>
          <p:cNvSpPr>
            <a:spLocks noChangeShapeType="1"/>
          </p:cNvSpPr>
          <p:nvPr/>
        </p:nvSpPr>
        <p:spPr bwMode="auto">
          <a:xfrm flipH="1" flipV="1">
            <a:off x="7019925" y="1844675"/>
            <a:ext cx="1223963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88" name="Line 28"/>
          <p:cNvSpPr>
            <a:spLocks noChangeShapeType="1"/>
          </p:cNvSpPr>
          <p:nvPr/>
        </p:nvSpPr>
        <p:spPr bwMode="auto">
          <a:xfrm flipH="1" flipV="1">
            <a:off x="6588125" y="2708275"/>
            <a:ext cx="1008063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89" name="Line 29"/>
          <p:cNvSpPr>
            <a:spLocks noChangeShapeType="1"/>
          </p:cNvSpPr>
          <p:nvPr/>
        </p:nvSpPr>
        <p:spPr bwMode="auto">
          <a:xfrm flipH="1" flipV="1">
            <a:off x="5795963" y="4149725"/>
            <a:ext cx="576262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90" name="Line 31"/>
          <p:cNvSpPr>
            <a:spLocks noChangeShapeType="1"/>
          </p:cNvSpPr>
          <p:nvPr/>
        </p:nvSpPr>
        <p:spPr bwMode="auto">
          <a:xfrm flipH="1" flipV="1">
            <a:off x="5435600" y="4724400"/>
            <a:ext cx="431800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91" name="Line 33"/>
          <p:cNvSpPr>
            <a:spLocks noChangeShapeType="1"/>
          </p:cNvSpPr>
          <p:nvPr/>
        </p:nvSpPr>
        <p:spPr bwMode="auto">
          <a:xfrm flipH="1" flipV="1">
            <a:off x="5148263" y="5229225"/>
            <a:ext cx="21590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75" name="WordArt 35"/>
          <p:cNvSpPr>
            <a:spLocks noChangeArrowheads="1" noChangeShapeType="1" noTextEdit="1"/>
          </p:cNvSpPr>
          <p:nvPr/>
        </p:nvSpPr>
        <p:spPr bwMode="auto">
          <a:xfrm>
            <a:off x="5219700" y="5516563"/>
            <a:ext cx="2571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0276" name="WordArt 36"/>
          <p:cNvSpPr>
            <a:spLocks noChangeArrowheads="1" noChangeShapeType="1" noTextEdit="1"/>
          </p:cNvSpPr>
          <p:nvPr/>
        </p:nvSpPr>
        <p:spPr bwMode="auto">
          <a:xfrm>
            <a:off x="5795963" y="5229225"/>
            <a:ext cx="2571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10277" name="WordArt 37"/>
          <p:cNvSpPr>
            <a:spLocks noChangeArrowheads="1" noChangeShapeType="1" noTextEdit="1"/>
          </p:cNvSpPr>
          <p:nvPr/>
        </p:nvSpPr>
        <p:spPr bwMode="auto">
          <a:xfrm>
            <a:off x="6300788" y="4941888"/>
            <a:ext cx="2571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</a:p>
        </p:txBody>
      </p:sp>
      <p:sp>
        <p:nvSpPr>
          <p:cNvPr id="10278" name="WordArt 38"/>
          <p:cNvSpPr>
            <a:spLocks noChangeArrowheads="1" noChangeShapeType="1" noTextEdit="1"/>
          </p:cNvSpPr>
          <p:nvPr/>
        </p:nvSpPr>
        <p:spPr bwMode="auto">
          <a:xfrm>
            <a:off x="6732588" y="4581525"/>
            <a:ext cx="431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16</a:t>
            </a:r>
          </a:p>
        </p:txBody>
      </p:sp>
      <p:sp>
        <p:nvSpPr>
          <p:cNvPr id="10279" name="WordArt 39"/>
          <p:cNvSpPr>
            <a:spLocks noChangeArrowheads="1" noChangeShapeType="1" noTextEdit="1"/>
          </p:cNvSpPr>
          <p:nvPr/>
        </p:nvSpPr>
        <p:spPr bwMode="auto">
          <a:xfrm>
            <a:off x="7380288" y="4221163"/>
            <a:ext cx="401637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96</a:t>
            </a:r>
          </a:p>
        </p:txBody>
      </p:sp>
      <p:sp>
        <p:nvSpPr>
          <p:cNvPr id="10280" name="WordArt 40"/>
          <p:cNvSpPr>
            <a:spLocks noChangeArrowheads="1" noChangeShapeType="1" noTextEdit="1"/>
          </p:cNvSpPr>
          <p:nvPr/>
        </p:nvSpPr>
        <p:spPr bwMode="auto">
          <a:xfrm>
            <a:off x="7956550" y="3933825"/>
            <a:ext cx="40163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97</a:t>
            </a:r>
          </a:p>
        </p:txBody>
      </p:sp>
      <p:sp>
        <p:nvSpPr>
          <p:cNvPr id="10281" name="WordArt 41"/>
          <p:cNvSpPr>
            <a:spLocks noChangeArrowheads="1" noChangeShapeType="1" noTextEdit="1"/>
          </p:cNvSpPr>
          <p:nvPr/>
        </p:nvSpPr>
        <p:spPr bwMode="auto">
          <a:xfrm>
            <a:off x="8542338" y="3500438"/>
            <a:ext cx="601662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102</a:t>
            </a:r>
          </a:p>
        </p:txBody>
      </p:sp>
      <p:sp>
        <p:nvSpPr>
          <p:cNvPr id="10286" name="WordArt 46"/>
          <p:cNvSpPr>
            <a:spLocks noChangeArrowheads="1" noChangeShapeType="1" noTextEdit="1"/>
          </p:cNvSpPr>
          <p:nvPr/>
        </p:nvSpPr>
        <p:spPr bwMode="auto">
          <a:xfrm>
            <a:off x="4716463" y="4797425"/>
            <a:ext cx="334962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А</a:t>
            </a:r>
          </a:p>
        </p:txBody>
      </p:sp>
      <p:sp>
        <p:nvSpPr>
          <p:cNvPr id="10288" name="WordArt 48"/>
          <p:cNvSpPr>
            <a:spLocks noChangeArrowheads="1" noChangeShapeType="1" noTextEdit="1"/>
          </p:cNvSpPr>
          <p:nvPr/>
        </p:nvSpPr>
        <p:spPr bwMode="auto">
          <a:xfrm>
            <a:off x="5076825" y="4292600"/>
            <a:ext cx="28733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Л</a:t>
            </a:r>
          </a:p>
        </p:txBody>
      </p:sp>
      <p:sp>
        <p:nvSpPr>
          <p:cNvPr id="10289" name="WordArt 49"/>
          <p:cNvSpPr>
            <a:spLocks noChangeArrowheads="1" noChangeShapeType="1" noTextEdit="1"/>
          </p:cNvSpPr>
          <p:nvPr/>
        </p:nvSpPr>
        <p:spPr bwMode="auto">
          <a:xfrm>
            <a:off x="5867400" y="3068638"/>
            <a:ext cx="28733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Т</a:t>
            </a:r>
          </a:p>
        </p:txBody>
      </p:sp>
      <p:sp>
        <p:nvSpPr>
          <p:cNvPr id="10291" name="WordArt 51"/>
          <p:cNvSpPr>
            <a:spLocks noChangeArrowheads="1" noChangeShapeType="1" noTextEdit="1"/>
          </p:cNvSpPr>
          <p:nvPr/>
        </p:nvSpPr>
        <p:spPr bwMode="auto">
          <a:xfrm>
            <a:off x="6732588" y="1412875"/>
            <a:ext cx="334962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О</a:t>
            </a:r>
          </a:p>
        </p:txBody>
      </p:sp>
      <p:sp>
        <p:nvSpPr>
          <p:cNvPr id="10292" name="WordArt 52"/>
          <p:cNvSpPr>
            <a:spLocks noChangeArrowheads="1" noChangeShapeType="1" noTextEdit="1"/>
          </p:cNvSpPr>
          <p:nvPr/>
        </p:nvSpPr>
        <p:spPr bwMode="auto">
          <a:xfrm>
            <a:off x="7092950" y="620713"/>
            <a:ext cx="334963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Ш</a:t>
            </a:r>
          </a:p>
        </p:txBody>
      </p:sp>
      <p:sp>
        <p:nvSpPr>
          <p:cNvPr id="10290" name="WordArt 50"/>
          <p:cNvSpPr>
            <a:spLocks noChangeArrowheads="1" noChangeShapeType="1" noTextEdit="1"/>
          </p:cNvSpPr>
          <p:nvPr/>
        </p:nvSpPr>
        <p:spPr bwMode="auto">
          <a:xfrm>
            <a:off x="6300788" y="2276475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К</a:t>
            </a:r>
          </a:p>
        </p:txBody>
      </p:sp>
      <p:sp>
        <p:nvSpPr>
          <p:cNvPr id="10287" name="WordArt 47"/>
          <p:cNvSpPr>
            <a:spLocks noChangeArrowheads="1" noChangeShapeType="1" noTextEdit="1"/>
          </p:cNvSpPr>
          <p:nvPr/>
        </p:nvSpPr>
        <p:spPr bwMode="auto">
          <a:xfrm>
            <a:off x="5435600" y="3644900"/>
            <a:ext cx="334963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А</a:t>
            </a:r>
          </a:p>
        </p:txBody>
      </p:sp>
      <p:pic>
        <p:nvPicPr>
          <p:cNvPr id="10293" name="Picture 53" descr="is?7zcFyhQRCUQRRoJALIdtanord4FhPF3yezX3X588gg8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1557338"/>
            <a:ext cx="330993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5292725" y="6308725"/>
            <a:ext cx="358775" cy="2889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8" name="Oval 58"/>
          <p:cNvSpPr>
            <a:spLocks noChangeArrowheads="1"/>
          </p:cNvSpPr>
          <p:nvPr/>
        </p:nvSpPr>
        <p:spPr bwMode="auto">
          <a:xfrm>
            <a:off x="5508625" y="6381750"/>
            <a:ext cx="358775" cy="2873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9" name="Oval 59"/>
          <p:cNvSpPr>
            <a:spLocks noChangeArrowheads="1"/>
          </p:cNvSpPr>
          <p:nvPr/>
        </p:nvSpPr>
        <p:spPr bwMode="auto">
          <a:xfrm>
            <a:off x="5724525" y="6308725"/>
            <a:ext cx="360363" cy="2889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0" name="Oval 60"/>
          <p:cNvSpPr>
            <a:spLocks noChangeArrowheads="1"/>
          </p:cNvSpPr>
          <p:nvPr/>
        </p:nvSpPr>
        <p:spPr bwMode="auto">
          <a:xfrm>
            <a:off x="5940425" y="6381750"/>
            <a:ext cx="358775" cy="287338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6156325" y="6308725"/>
            <a:ext cx="360363" cy="2889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2" name="Oval 62"/>
          <p:cNvSpPr>
            <a:spLocks noChangeArrowheads="1"/>
          </p:cNvSpPr>
          <p:nvPr/>
        </p:nvSpPr>
        <p:spPr bwMode="auto">
          <a:xfrm>
            <a:off x="6372225" y="6381750"/>
            <a:ext cx="358775" cy="287338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3" name="Oval 63"/>
          <p:cNvSpPr>
            <a:spLocks noChangeArrowheads="1"/>
          </p:cNvSpPr>
          <p:nvPr/>
        </p:nvSpPr>
        <p:spPr bwMode="auto">
          <a:xfrm>
            <a:off x="6588125" y="6308725"/>
            <a:ext cx="358775" cy="2873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4" name="Oval 64"/>
          <p:cNvSpPr>
            <a:spLocks noChangeArrowheads="1"/>
          </p:cNvSpPr>
          <p:nvPr/>
        </p:nvSpPr>
        <p:spPr bwMode="auto">
          <a:xfrm>
            <a:off x="6804025" y="6381750"/>
            <a:ext cx="358775" cy="287338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5" name="Oval 65"/>
          <p:cNvSpPr>
            <a:spLocks noChangeArrowheads="1"/>
          </p:cNvSpPr>
          <p:nvPr/>
        </p:nvSpPr>
        <p:spPr bwMode="auto">
          <a:xfrm>
            <a:off x="7019925" y="6308725"/>
            <a:ext cx="358775" cy="2873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6" name="Oval 66"/>
          <p:cNvSpPr>
            <a:spLocks noChangeArrowheads="1"/>
          </p:cNvSpPr>
          <p:nvPr/>
        </p:nvSpPr>
        <p:spPr bwMode="auto">
          <a:xfrm>
            <a:off x="7235825" y="6381750"/>
            <a:ext cx="358775" cy="28733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7" name="Oval 67"/>
          <p:cNvSpPr>
            <a:spLocks noChangeArrowheads="1"/>
          </p:cNvSpPr>
          <p:nvPr/>
        </p:nvSpPr>
        <p:spPr bwMode="auto">
          <a:xfrm>
            <a:off x="7451725" y="6308725"/>
            <a:ext cx="358775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8" name="Oval 68"/>
          <p:cNvSpPr>
            <a:spLocks noChangeArrowheads="1"/>
          </p:cNvSpPr>
          <p:nvPr/>
        </p:nvSpPr>
        <p:spPr bwMode="auto">
          <a:xfrm>
            <a:off x="7667625" y="6381750"/>
            <a:ext cx="358775" cy="287338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0"/>
                            </p:stCondLst>
                            <p:childTnLst>
                              <p:par>
                                <p:cTn id="2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0"/>
                            </p:stCondLst>
                            <p:childTnLst>
                              <p:par>
                                <p:cTn id="25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0"/>
                            </p:stCondLst>
                            <p:childTnLst>
                              <p:par>
                                <p:cTn id="3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0"/>
                            </p:stCondLst>
                            <p:childTnLst>
                              <p:par>
                                <p:cTn id="35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0"/>
                            </p:stCondLst>
                            <p:childTnLst>
                              <p:par>
                                <p:cTn id="4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0"/>
                            </p:stCondLst>
                            <p:childTnLst>
                              <p:par>
                                <p:cTn id="45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0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0"/>
                            </p:stCondLst>
                            <p:childTnLst>
                              <p:par>
                                <p:cTn id="5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0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0"/>
                            </p:stCondLst>
                            <p:childTnLst>
                              <p:par>
                                <p:cTn id="55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0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60" presetID="2" presetClass="exit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0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21965E-6 L -0.73229 -0.5452 " pathEditMode="relative" ptsTypes="AA">
                                      <p:cBhvr>
                                        <p:cTn id="67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2.08092E-6 L -0.65364 0.5452 " pathEditMode="relative" ptsTypes="AA">
                                      <p:cBhvr>
                                        <p:cTn id="70" dur="1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4.21965E-6 L -0.52761 -0.5348 " pathEditMode="relative" ptsTypes="AA">
                                      <p:cBhvr>
                                        <p:cTn id="74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56069E-6 L -0.496 0.33549 " pathEditMode="relative" ptsTypes="AA">
                                      <p:cBhvr>
                                        <p:cTn id="77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41 -0.0074 L -0.87656 -0.21711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56069E-6 L -0.59063 0.77595 " pathEditMode="relative" ptsTypes="AA">
                                      <p:cBhvr>
                                        <p:cTn id="84" dur="1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00578E-6 L -0.38594 -0.39861 " pathEditMode="relative" ptsTypes="AA">
                                      <p:cBhvr>
                                        <p:cTn id="88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3.81503E-6 L -0.25192 0.14682 " pathEditMode="relative" ptsTypes="AA">
                                      <p:cBhvr>
                                        <p:cTn id="91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4.21965E-6 L -0.39376 -0.24116 " pathEditMode="relative" ptsTypes="AA">
                                      <p:cBhvr>
                                        <p:cTn id="95" dur="1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1908E-6 L -0.22048 0.24115 " pathEditMode="relative" ptsTypes="AA">
                                      <p:cBhvr>
                                        <p:cTn id="98" dur="1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21965E-6 L -0.79531 0.05248 " pathEditMode="relative" ptsTypes="AA">
                                      <p:cBhvr>
                                        <p:cTn id="102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43931E-6 L -0.3309 0.66058 " pathEditMode="relative" ptsTypes="AA">
                                      <p:cBhvr>
                                        <p:cTn id="105" dur="1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78035E-7 L -0.55921 0.07353 " pathEditMode="relative" ptsTypes="AA">
                                      <p:cBhvr>
                                        <p:cTn id="109" dur="1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2.08092E-6 L -0.17326 0.40901 " pathEditMode="relative" ptsTypes="AA">
                                      <p:cBhvr>
                                        <p:cTn id="112" dur="1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5" grpId="0" animBg="1"/>
      <p:bldP spid="10276" grpId="0" animBg="1"/>
      <p:bldP spid="10277" grpId="0" animBg="1"/>
      <p:bldP spid="10278" grpId="0" animBg="1"/>
      <p:bldP spid="10279" grpId="0" animBg="1"/>
      <p:bldP spid="10280" grpId="0" animBg="1"/>
      <p:bldP spid="10281" grpId="0" animBg="1"/>
      <p:bldP spid="10286" grpId="0" animBg="1"/>
      <p:bldP spid="10288" grpId="0" animBg="1"/>
      <p:bldP spid="10289" grpId="0" animBg="1"/>
      <p:bldP spid="10291" grpId="0" animBg="1"/>
      <p:bldP spid="10292" grpId="0" animBg="1"/>
      <p:bldP spid="10290" grpId="0" animBg="1"/>
      <p:bldP spid="10287" grpId="0" animBg="1"/>
      <p:bldP spid="10297" grpId="0" animBg="1"/>
      <p:bldP spid="10298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3" descr="гадю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5419725"/>
            <a:ext cx="180022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5" descr="snak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84438" y="188913"/>
            <a:ext cx="11826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logo0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4365625"/>
            <a:ext cx="18002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 descr="http://nejasit.narod.ru/logo06.jpg"/>
          <p:cNvPicPr>
            <a:picLocks noChangeAspect="1" noChangeArrowheads="1"/>
          </p:cNvPicPr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179388" y="2852738"/>
            <a:ext cx="1655762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1767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9750" y="1412875"/>
            <a:ext cx="1871663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Oval 10" descr="Зеленый мрамор"/>
          <p:cNvSpPr>
            <a:spLocks noChangeArrowheads="1"/>
          </p:cNvSpPr>
          <p:nvPr/>
        </p:nvSpPr>
        <p:spPr bwMode="auto">
          <a:xfrm>
            <a:off x="4356100" y="2205038"/>
            <a:ext cx="863600" cy="792162"/>
          </a:xfrm>
          <a:prstGeom prst="ellipse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Oval 11" descr="Зеленый мрамор"/>
          <p:cNvSpPr>
            <a:spLocks noChangeArrowheads="1"/>
          </p:cNvSpPr>
          <p:nvPr/>
        </p:nvSpPr>
        <p:spPr bwMode="auto">
          <a:xfrm>
            <a:off x="5003800" y="3429000"/>
            <a:ext cx="863600" cy="792163"/>
          </a:xfrm>
          <a:prstGeom prst="ellipse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Line 12"/>
          <p:cNvSpPr>
            <a:spLocks noChangeShapeType="1"/>
          </p:cNvSpPr>
          <p:nvPr/>
        </p:nvSpPr>
        <p:spPr bwMode="auto">
          <a:xfrm flipH="1" flipV="1">
            <a:off x="3419475" y="1628775"/>
            <a:ext cx="1152525" cy="93662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Line 15"/>
          <p:cNvSpPr>
            <a:spLocks noChangeShapeType="1"/>
          </p:cNvSpPr>
          <p:nvPr/>
        </p:nvSpPr>
        <p:spPr bwMode="auto">
          <a:xfrm flipH="1">
            <a:off x="2195513" y="2852738"/>
            <a:ext cx="2447925" cy="230505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4572000" y="2249488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folHlink"/>
                </a:solidFill>
              </a:rPr>
              <a:t>17</a:t>
            </a:r>
          </a:p>
        </p:txBody>
      </p:sp>
      <p:sp>
        <p:nvSpPr>
          <p:cNvPr id="12300" name="Line 17"/>
          <p:cNvSpPr>
            <a:spLocks noChangeShapeType="1"/>
          </p:cNvSpPr>
          <p:nvPr/>
        </p:nvSpPr>
        <p:spPr bwMode="auto">
          <a:xfrm flipH="1">
            <a:off x="3995738" y="4149725"/>
            <a:ext cx="1223962" cy="15113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301" name="Line 18"/>
          <p:cNvSpPr>
            <a:spLocks noChangeShapeType="1"/>
          </p:cNvSpPr>
          <p:nvPr/>
        </p:nvSpPr>
        <p:spPr bwMode="auto">
          <a:xfrm flipH="1" flipV="1">
            <a:off x="1619250" y="3429000"/>
            <a:ext cx="3457575" cy="57626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Line 19"/>
          <p:cNvSpPr>
            <a:spLocks noChangeShapeType="1"/>
          </p:cNvSpPr>
          <p:nvPr/>
        </p:nvSpPr>
        <p:spPr bwMode="auto">
          <a:xfrm flipH="1" flipV="1">
            <a:off x="2124075" y="2276475"/>
            <a:ext cx="2952750" cy="1368425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219700" y="3500438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CC00"/>
                </a:solidFill>
              </a:rPr>
              <a:t>7</a:t>
            </a:r>
          </a:p>
        </p:txBody>
      </p:sp>
      <p:sp>
        <p:nvSpPr>
          <p:cNvPr id="12304" name="Text Box 21"/>
          <p:cNvSpPr txBox="1">
            <a:spLocks noChangeArrowheads="1"/>
          </p:cNvSpPr>
          <p:nvPr/>
        </p:nvSpPr>
        <p:spPr bwMode="auto">
          <a:xfrm>
            <a:off x="3348038" y="188913"/>
            <a:ext cx="165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chemeClr val="folHlink"/>
                </a:solidFill>
              </a:rPr>
              <a:t>гремучая змея</a:t>
            </a:r>
          </a:p>
        </p:txBody>
      </p:sp>
      <p:pic>
        <p:nvPicPr>
          <p:cNvPr id="12305" name="Picture 22" descr="Обыкновенный щитомордник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549275"/>
            <a:ext cx="1439862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Text Box 23"/>
          <p:cNvSpPr txBox="1">
            <a:spLocks noChangeArrowheads="1"/>
          </p:cNvSpPr>
          <p:nvPr/>
        </p:nvSpPr>
        <p:spPr bwMode="auto">
          <a:xfrm>
            <a:off x="323850" y="4437063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chemeClr val="folHlink"/>
                </a:solidFill>
              </a:rPr>
              <a:t>удав</a:t>
            </a:r>
          </a:p>
        </p:txBody>
      </p:sp>
      <p:sp>
        <p:nvSpPr>
          <p:cNvPr id="12307" name="Text Box 24"/>
          <p:cNvSpPr txBox="1">
            <a:spLocks noChangeArrowheads="1"/>
          </p:cNvSpPr>
          <p:nvPr/>
        </p:nvSpPr>
        <p:spPr bwMode="auto">
          <a:xfrm>
            <a:off x="900113" y="2852738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CC00"/>
                </a:solidFill>
              </a:rPr>
              <a:t>кобра</a:t>
            </a:r>
          </a:p>
        </p:txBody>
      </p:sp>
      <p:sp>
        <p:nvSpPr>
          <p:cNvPr id="12308" name="Text Box 25"/>
          <p:cNvSpPr txBox="1">
            <a:spLocks noChangeArrowheads="1"/>
          </p:cNvSpPr>
          <p:nvPr/>
        </p:nvSpPr>
        <p:spPr bwMode="auto">
          <a:xfrm>
            <a:off x="611188" y="2133600"/>
            <a:ext cx="587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CC00"/>
                </a:solidFill>
              </a:rPr>
              <a:t>эфа</a:t>
            </a:r>
          </a:p>
        </p:txBody>
      </p:sp>
      <p:sp>
        <p:nvSpPr>
          <p:cNvPr id="12309" name="Text Box 26"/>
          <p:cNvSpPr txBox="1">
            <a:spLocks noChangeArrowheads="1"/>
          </p:cNvSpPr>
          <p:nvPr/>
        </p:nvSpPr>
        <p:spPr bwMode="auto">
          <a:xfrm>
            <a:off x="5435600" y="260350"/>
            <a:ext cx="1581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CC00"/>
                </a:solidFill>
              </a:rPr>
              <a:t>щитомордник</a:t>
            </a:r>
          </a:p>
        </p:txBody>
      </p:sp>
      <p:sp>
        <p:nvSpPr>
          <p:cNvPr id="12310" name="Text Box 27"/>
          <p:cNvSpPr txBox="1">
            <a:spLocks noChangeArrowheads="1"/>
          </p:cNvSpPr>
          <p:nvPr/>
        </p:nvSpPr>
        <p:spPr bwMode="auto">
          <a:xfrm>
            <a:off x="1908175" y="6165850"/>
            <a:ext cx="896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CC00"/>
                </a:solidFill>
              </a:rPr>
              <a:t>гадюка</a:t>
            </a:r>
          </a:p>
        </p:txBody>
      </p:sp>
      <p:sp>
        <p:nvSpPr>
          <p:cNvPr id="12311" name="Line 28"/>
          <p:cNvSpPr>
            <a:spLocks noChangeShapeType="1"/>
          </p:cNvSpPr>
          <p:nvPr/>
        </p:nvSpPr>
        <p:spPr bwMode="auto">
          <a:xfrm flipV="1">
            <a:off x="5508625" y="1700213"/>
            <a:ext cx="720725" cy="172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Text Box 29"/>
          <p:cNvSpPr txBox="1">
            <a:spLocks noChangeArrowheads="1"/>
          </p:cNvSpPr>
          <p:nvPr/>
        </p:nvSpPr>
        <p:spPr bwMode="auto">
          <a:xfrm>
            <a:off x="7740650" y="1916113"/>
            <a:ext cx="779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CC00"/>
                </a:solidFill>
              </a:rPr>
              <a:t>гюрза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5040313" y="5661025"/>
            <a:ext cx="41036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CC00"/>
                </a:solidFill>
              </a:rPr>
              <a:t>408 : ( 24 – х ) = 24</a:t>
            </a:r>
          </a:p>
        </p:txBody>
      </p:sp>
      <p:pic>
        <p:nvPicPr>
          <p:cNvPr id="12314" name="Picture 31" descr="гюрза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2205038"/>
            <a:ext cx="20875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5" name="Picture 35" descr="змея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27763" y="3933825"/>
            <a:ext cx="19446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6" name="Text Box 36"/>
          <p:cNvSpPr txBox="1">
            <a:spLocks noChangeArrowheads="1"/>
          </p:cNvSpPr>
          <p:nvPr/>
        </p:nvSpPr>
        <p:spPr bwMode="auto">
          <a:xfrm>
            <a:off x="6156325" y="4868863"/>
            <a:ext cx="777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chemeClr val="folHlink"/>
                </a:solidFill>
              </a:rPr>
              <a:t>питон</a:t>
            </a:r>
          </a:p>
        </p:txBody>
      </p:sp>
      <p:sp>
        <p:nvSpPr>
          <p:cNvPr id="12317" name="Line 37"/>
          <p:cNvSpPr>
            <a:spLocks noChangeShapeType="1"/>
          </p:cNvSpPr>
          <p:nvPr/>
        </p:nvSpPr>
        <p:spPr bwMode="auto">
          <a:xfrm flipV="1">
            <a:off x="5795963" y="3284538"/>
            <a:ext cx="792162" cy="288925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318" name="Line 39"/>
          <p:cNvSpPr>
            <a:spLocks noChangeShapeType="1"/>
          </p:cNvSpPr>
          <p:nvPr/>
        </p:nvSpPr>
        <p:spPr bwMode="auto">
          <a:xfrm>
            <a:off x="5003800" y="2781300"/>
            <a:ext cx="1655763" cy="12954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401" name="AutoShape 41"/>
          <p:cNvSpPr>
            <a:spLocks noChangeArrowheads="1"/>
          </p:cNvSpPr>
          <p:nvPr/>
        </p:nvSpPr>
        <p:spPr bwMode="auto">
          <a:xfrm rot="-2000443">
            <a:off x="8785225" y="836613"/>
            <a:ext cx="358775" cy="4318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02" name="AutoShape 42"/>
          <p:cNvSpPr>
            <a:spLocks noChangeArrowheads="1"/>
          </p:cNvSpPr>
          <p:nvPr/>
        </p:nvSpPr>
        <p:spPr bwMode="auto">
          <a:xfrm rot="-2000443">
            <a:off x="8785225" y="2636838"/>
            <a:ext cx="358775" cy="431800"/>
          </a:xfrm>
          <a:prstGeom prst="star4">
            <a:avLst>
              <a:gd name="adj" fmla="val 1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03" name="AutoShape 43"/>
          <p:cNvSpPr>
            <a:spLocks noChangeArrowheads="1"/>
          </p:cNvSpPr>
          <p:nvPr/>
        </p:nvSpPr>
        <p:spPr bwMode="auto">
          <a:xfrm rot="-2000443">
            <a:off x="8785225" y="0"/>
            <a:ext cx="358775" cy="431800"/>
          </a:xfrm>
          <a:prstGeom prst="star4">
            <a:avLst>
              <a:gd name="adj" fmla="val 1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04" name="AutoShape 44"/>
          <p:cNvSpPr>
            <a:spLocks noChangeArrowheads="1"/>
          </p:cNvSpPr>
          <p:nvPr/>
        </p:nvSpPr>
        <p:spPr bwMode="auto">
          <a:xfrm rot="-2000443">
            <a:off x="8785225" y="3644900"/>
            <a:ext cx="358775" cy="431800"/>
          </a:xfrm>
          <a:prstGeom prst="star4">
            <a:avLst>
              <a:gd name="adj" fmla="val 1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05" name="AutoShape 45"/>
          <p:cNvSpPr>
            <a:spLocks noChangeArrowheads="1"/>
          </p:cNvSpPr>
          <p:nvPr/>
        </p:nvSpPr>
        <p:spPr bwMode="auto">
          <a:xfrm rot="-2000443">
            <a:off x="8785225" y="1700213"/>
            <a:ext cx="358775" cy="431800"/>
          </a:xfrm>
          <a:prstGeom prst="star4">
            <a:avLst>
              <a:gd name="adj" fmla="val 1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 rot="-2000443">
            <a:off x="8785225" y="4652963"/>
            <a:ext cx="358775" cy="431800"/>
          </a:xfrm>
          <a:prstGeom prst="star4">
            <a:avLst>
              <a:gd name="adj" fmla="val 1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5380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/>
      <p:bldP spid="15390" grpId="0"/>
      <p:bldP spid="15401" grpId="0" animBg="1"/>
      <p:bldP spid="15402" grpId="0" animBg="1"/>
      <p:bldP spid="15403" grpId="0" animBg="1"/>
      <p:bldP spid="15404" grpId="0" animBg="1"/>
      <p:bldP spid="15405" grpId="0" animBg="1"/>
      <p:bldP spid="154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zmei100.gif (17894 byte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981075"/>
            <a:ext cx="8147050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 descr="гадю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188913"/>
            <a:ext cx="15843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http://nejasit.narod.ru/logo06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948488" y="4797425"/>
            <a:ext cx="1655762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Обыкновенный щитомордник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1725" y="908050"/>
            <a:ext cx="1439863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8" descr="гюрза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4941888"/>
            <a:ext cx="20875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0" descr="1767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5516563"/>
            <a:ext cx="194468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4" descr="гюрз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60350"/>
            <a:ext cx="5761038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3203575" y="2852738"/>
            <a:ext cx="3960813" cy="12001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762F00"/>
                    </a:gs>
                    <a:gs pos="50000">
                      <a:srgbClr val="FF6600"/>
                    </a:gs>
                    <a:gs pos="100000">
                      <a:srgbClr val="762F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Bookman Old Style"/>
              </a:rPr>
              <a:t>гюрза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3850" y="4149725"/>
            <a:ext cx="3930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9900"/>
                </a:solidFill>
              </a:rPr>
              <a:t>( </a:t>
            </a:r>
            <a:r>
              <a:rPr lang="en-US" sz="3600">
                <a:solidFill>
                  <a:srgbClr val="FF9900"/>
                </a:solidFill>
              </a:rPr>
              <a:t>x – 25 ) </a:t>
            </a:r>
            <a:r>
              <a:rPr lang="en-US" sz="3600">
                <a:solidFill>
                  <a:srgbClr val="FF9900"/>
                </a:solidFill>
                <a:cs typeface="Arial" charset="0"/>
              </a:rPr>
              <a:t>· 4 = 500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516688" y="1052513"/>
            <a:ext cx="2384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FF9900"/>
                </a:solidFill>
              </a:rPr>
              <a:t>150 c</a:t>
            </a:r>
            <a:r>
              <a:rPr lang="ru-RU" sz="4400">
                <a:solidFill>
                  <a:srgbClr val="FF9900"/>
                </a:solidFill>
              </a:rPr>
              <a:t>м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71550" y="4868863"/>
            <a:ext cx="2327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33"/>
                </a:solidFill>
              </a:rPr>
              <a:t>х – 25 = 500 : 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71550" y="5373688"/>
            <a:ext cx="188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33"/>
                </a:solidFill>
              </a:rPr>
              <a:t>х – 25 = 125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292725" y="4437063"/>
            <a:ext cx="222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4х – 100 = 500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292725" y="4941888"/>
            <a:ext cx="223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4</a:t>
            </a:r>
            <a:r>
              <a:rPr lang="ru-RU" sz="2400">
                <a:solidFill>
                  <a:schemeClr val="accent1"/>
                </a:solidFill>
                <a:cs typeface="Arial" charset="0"/>
              </a:rPr>
              <a:t>х = 500 + 100</a:t>
            </a:r>
            <a:endParaRPr lang="en-US" sz="240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292725" y="5445125"/>
            <a:ext cx="163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4 </a:t>
            </a:r>
            <a:r>
              <a:rPr lang="en-US" sz="2400">
                <a:solidFill>
                  <a:schemeClr val="accent1"/>
                </a:solidFill>
              </a:rPr>
              <a:t>·</a:t>
            </a:r>
            <a:r>
              <a:rPr lang="ru-RU" sz="2400">
                <a:solidFill>
                  <a:schemeClr val="accent1"/>
                </a:solidFill>
              </a:rPr>
              <a:t> х = 600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292725" y="5949950"/>
            <a:ext cx="164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х = 600 : 4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71550" y="5876925"/>
            <a:ext cx="189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33"/>
                </a:solidFill>
              </a:rPr>
              <a:t>х = 125 + 25</a:t>
            </a: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 rot="-1680550">
            <a:off x="7164388" y="2133600"/>
            <a:ext cx="431800" cy="503238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 rot="-1680550">
            <a:off x="7885113" y="2492375"/>
            <a:ext cx="431800" cy="503238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 rot="-1680550">
            <a:off x="7524750" y="3213100"/>
            <a:ext cx="431800" cy="503238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 rot="-1680550">
            <a:off x="8388350" y="3357563"/>
            <a:ext cx="431800" cy="503237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 rot="-1680550">
            <a:off x="8172450" y="4292600"/>
            <a:ext cx="431800" cy="503238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 rot="-1680550">
            <a:off x="7812088" y="5013325"/>
            <a:ext cx="431800" cy="503238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5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827088" y="6381750"/>
            <a:ext cx="7058025" cy="476250"/>
          </a:xfrm>
          <a:noFill/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Автор: Букчина Н.А. учитель школы № 569 Невского района Санкт-Петербурга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0"/>
                            </p:stCondLst>
                            <p:childTnLst>
                              <p:par>
                                <p:cTn id="3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0"/>
                            </p:stCondLst>
                            <p:childTnLst>
                              <p:par>
                                <p:cTn id="3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5000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0"/>
                            </p:stCondLst>
                            <p:childTnLst>
                              <p:par>
                                <p:cTn id="4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7" dur="50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63" name="Picture 9" descr="Обыкновенная гадю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476250"/>
            <a:ext cx="7991475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10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4284663" y="2852738"/>
            <a:ext cx="5400675" cy="10080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гадюка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84213" y="4076700"/>
            <a:ext cx="4867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chemeClr val="folHlink"/>
                </a:solidFill>
              </a:rPr>
              <a:t>6500 – 25х = 4500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300788" y="4718050"/>
            <a:ext cx="24384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006600"/>
                </a:solidFill>
              </a:rPr>
              <a:t>80 см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692275" y="4818063"/>
            <a:ext cx="3363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25</a:t>
            </a:r>
            <a:r>
              <a:rPr lang="ru-RU" sz="2800">
                <a:solidFill>
                  <a:schemeClr val="folHlink"/>
                </a:solidFill>
                <a:cs typeface="Arial" charset="0"/>
              </a:rPr>
              <a:t>х = 6 500 – 4 500</a:t>
            </a:r>
            <a:endParaRPr lang="en-US" sz="2800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692275" y="5465763"/>
            <a:ext cx="2371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25 </a:t>
            </a:r>
            <a:r>
              <a:rPr lang="en-US" sz="2800">
                <a:solidFill>
                  <a:schemeClr val="folHlink"/>
                </a:solidFill>
              </a:rPr>
              <a:t>·</a:t>
            </a:r>
            <a:r>
              <a:rPr lang="ru-RU" sz="2800">
                <a:solidFill>
                  <a:schemeClr val="folHlink"/>
                </a:solidFill>
              </a:rPr>
              <a:t> х = 2 000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763713" y="6115050"/>
            <a:ext cx="2392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х = 2 000 : 25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 rot="-1650255">
            <a:off x="7308850" y="3860800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 rot="-1650255">
            <a:off x="6372225" y="4365625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 rot="-1650255">
            <a:off x="7524750" y="4508500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 rot="-1650255">
            <a:off x="5435600" y="5516563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 rot="-1650255">
            <a:off x="6588125" y="6165850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 rot="-1650255">
            <a:off x="7956550" y="5734050"/>
            <a:ext cx="628650" cy="365125"/>
          </a:xfrm>
          <a:prstGeom prst="star4">
            <a:avLst>
              <a:gd name="adj" fmla="val 14273"/>
            </a:avLst>
          </a:prstGeom>
          <a:solidFill>
            <a:srgbClr val="0080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276" grpId="0"/>
      <p:bldP spid="11277" grpId="0"/>
      <p:bldP spid="11278" grpId="0"/>
      <p:bldP spid="11279" grpId="0"/>
      <p:bldP spid="11281" grpId="0" animBg="1"/>
      <p:bldP spid="11282" grpId="0" animBg="1"/>
      <p:bldP spid="11283" grpId="0" animBg="1"/>
      <p:bldP spid="11284" grpId="0" animBg="1"/>
      <p:bldP spid="11285" grpId="0" animBg="1"/>
      <p:bldP spid="112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http://nejasit.narod.ru/logo06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95288" y="333375"/>
            <a:ext cx="5472112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4932363" y="333375"/>
            <a:ext cx="3024187" cy="1074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кобра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692275" y="4076700"/>
            <a:ext cx="6157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FF9900"/>
                </a:solidFill>
              </a:rPr>
              <a:t>4 500 : </a:t>
            </a:r>
            <a:r>
              <a:rPr lang="en-US" sz="4400">
                <a:solidFill>
                  <a:srgbClr val="FF9900"/>
                </a:solidFill>
              </a:rPr>
              <a:t>x</a:t>
            </a:r>
            <a:r>
              <a:rPr lang="ru-RU" sz="4400">
                <a:solidFill>
                  <a:srgbClr val="FF9900"/>
                </a:solidFill>
              </a:rPr>
              <a:t> + 1339 = 1489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227763" y="1701800"/>
            <a:ext cx="2289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9900"/>
                </a:solidFill>
              </a:rPr>
              <a:t>30 лет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411413" y="4818063"/>
            <a:ext cx="3898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4 500 : х = 1489 - 1339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411413" y="5465763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4 500 : х = 150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411413" y="61150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х = 4 500 : 150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 rot="1231159">
            <a:off x="7019925" y="2708275"/>
            <a:ext cx="431800" cy="576263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 rot="1231159">
            <a:off x="7885113" y="3213100"/>
            <a:ext cx="431800" cy="576263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 rot="1231159">
            <a:off x="7380288" y="3716338"/>
            <a:ext cx="431800" cy="576262"/>
          </a:xfrm>
          <a:prstGeom prst="star4">
            <a:avLst>
              <a:gd name="adj" fmla="val 1222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 rot="1231159">
            <a:off x="8243888" y="4221163"/>
            <a:ext cx="431800" cy="576262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 rot="1231159">
            <a:off x="8243888" y="5084763"/>
            <a:ext cx="431800" cy="576262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 rot="1231159">
            <a:off x="7524750" y="5876925"/>
            <a:ext cx="431800" cy="576263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6" grpId="0"/>
      <p:bldP spid="14347" grpId="0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176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2781300"/>
            <a:ext cx="6421437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5"/>
          <p:cNvSpPr>
            <a:spLocks noChangeArrowheads="1" noChangeShapeType="1" noTextEdit="1"/>
          </p:cNvSpPr>
          <p:nvPr/>
        </p:nvSpPr>
        <p:spPr bwMode="auto">
          <a:xfrm>
            <a:off x="6227763" y="5445125"/>
            <a:ext cx="2665412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эфа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331913" y="1341438"/>
            <a:ext cx="6486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9900"/>
                </a:solidFill>
              </a:rPr>
              <a:t>11 364 – ( 11 264 + </a:t>
            </a:r>
            <a:r>
              <a:rPr lang="en-US" sz="4000">
                <a:solidFill>
                  <a:srgbClr val="FF9900"/>
                </a:solidFill>
              </a:rPr>
              <a:t>y ) = 25</a:t>
            </a:r>
            <a:endParaRPr lang="ru-RU" sz="4000">
              <a:solidFill>
                <a:srgbClr val="FF9900"/>
              </a:solidFill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79388" y="4581525"/>
            <a:ext cx="2025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9900"/>
                </a:solidFill>
              </a:rPr>
              <a:t>75 c</a:t>
            </a:r>
            <a:r>
              <a:rPr lang="ru-RU" sz="5400">
                <a:solidFill>
                  <a:srgbClr val="FF9900"/>
                </a:solidFill>
              </a:rPr>
              <a:t>м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50825" y="836613"/>
            <a:ext cx="352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11 264 + у = 11 364 - 25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50825" y="1484313"/>
            <a:ext cx="291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11 264 + у = 11 339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50825" y="2205038"/>
            <a:ext cx="292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У = 11 339 – 11 264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500563" y="836613"/>
            <a:ext cx="3582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00"/>
                </a:solidFill>
              </a:rPr>
              <a:t>11 364 – 11 264 – у = 25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500563" y="1412875"/>
            <a:ext cx="1887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00"/>
                </a:solidFill>
              </a:rPr>
              <a:t>100 – у = 25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572000" y="2060575"/>
            <a:ext cx="183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9900"/>
                </a:solidFill>
              </a:rPr>
              <a:t>У = 100 - 25</a:t>
            </a:r>
          </a:p>
        </p:txBody>
      </p:sp>
      <p:sp>
        <p:nvSpPr>
          <p:cNvPr id="13327" name="AutoShape 15"/>
          <p:cNvSpPr>
            <a:spLocks noChangeArrowheads="1"/>
          </p:cNvSpPr>
          <p:nvPr/>
        </p:nvSpPr>
        <p:spPr bwMode="auto">
          <a:xfrm rot="1422053">
            <a:off x="1476375" y="2781300"/>
            <a:ext cx="503238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AutoShape 16"/>
          <p:cNvSpPr>
            <a:spLocks noChangeArrowheads="1"/>
          </p:cNvSpPr>
          <p:nvPr/>
        </p:nvSpPr>
        <p:spPr bwMode="auto">
          <a:xfrm rot="1422053">
            <a:off x="971550" y="3068638"/>
            <a:ext cx="503238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 rot="1422053">
            <a:off x="323850" y="3500438"/>
            <a:ext cx="503238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 rot="1422053">
            <a:off x="1116013" y="3860800"/>
            <a:ext cx="503237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 rot="1422053">
            <a:off x="684213" y="5445125"/>
            <a:ext cx="503237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 rot="1422053">
            <a:off x="1331913" y="5949950"/>
            <a:ext cx="503237" cy="504825"/>
          </a:xfrm>
          <a:prstGeom prst="star4">
            <a:avLst>
              <a:gd name="adj" fmla="val 1269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67 " pathEditMode="relative" ptsTypes="AA">
                                      <p:cBhvr>
                                        <p:cTn id="5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8" grpId="1"/>
      <p:bldP spid="13319" grpId="0"/>
      <p:bldP spid="13320" grpId="0"/>
      <p:bldP spid="13321" grpId="0"/>
      <p:bldP spid="13322" grpId="0"/>
      <p:bldP spid="13324" grpId="0"/>
      <p:bldP spid="13325" grpId="0"/>
      <p:bldP spid="13326" grpId="0"/>
      <p:bldP spid="13327" grpId="0" animBg="1"/>
      <p:bldP spid="13328" grpId="0" animBg="1"/>
      <p:bldP spid="13329" grpId="0" animBg="1"/>
      <p:bldP spid="13330" grpId="0" animBg="1"/>
      <p:bldP spid="13331" grpId="0" animBg="1"/>
      <p:bldP spid="133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82"/>
          <p:cNvSpPr>
            <a:spLocks noChangeArrowheads="1"/>
          </p:cNvSpPr>
          <p:nvPr/>
        </p:nvSpPr>
        <p:spPr bwMode="auto">
          <a:xfrm>
            <a:off x="7524750" y="83661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AutoShape 89"/>
          <p:cNvSpPr>
            <a:spLocks noChangeArrowheads="1"/>
          </p:cNvSpPr>
          <p:nvPr/>
        </p:nvSpPr>
        <p:spPr bwMode="auto">
          <a:xfrm>
            <a:off x="7524750" y="537368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AutoShape 90"/>
          <p:cNvSpPr>
            <a:spLocks noChangeArrowheads="1"/>
          </p:cNvSpPr>
          <p:nvPr/>
        </p:nvSpPr>
        <p:spPr bwMode="auto">
          <a:xfrm>
            <a:off x="5651500" y="537368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AutoShape 88"/>
          <p:cNvSpPr>
            <a:spLocks noChangeArrowheads="1"/>
          </p:cNvSpPr>
          <p:nvPr/>
        </p:nvSpPr>
        <p:spPr bwMode="auto">
          <a:xfrm>
            <a:off x="7524750" y="42926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87"/>
          <p:cNvSpPr>
            <a:spLocks noChangeArrowheads="1"/>
          </p:cNvSpPr>
          <p:nvPr/>
        </p:nvSpPr>
        <p:spPr bwMode="auto">
          <a:xfrm>
            <a:off x="5651500" y="42926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86"/>
          <p:cNvSpPr>
            <a:spLocks noChangeArrowheads="1"/>
          </p:cNvSpPr>
          <p:nvPr/>
        </p:nvSpPr>
        <p:spPr bwMode="auto">
          <a:xfrm>
            <a:off x="7524750" y="314166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85"/>
          <p:cNvSpPr>
            <a:spLocks noChangeArrowheads="1"/>
          </p:cNvSpPr>
          <p:nvPr/>
        </p:nvSpPr>
        <p:spPr bwMode="auto">
          <a:xfrm>
            <a:off x="5651500" y="314166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AutoShape 83"/>
          <p:cNvSpPr>
            <a:spLocks noChangeArrowheads="1"/>
          </p:cNvSpPr>
          <p:nvPr/>
        </p:nvSpPr>
        <p:spPr bwMode="auto">
          <a:xfrm>
            <a:off x="5651500" y="198913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AutoShape 84"/>
          <p:cNvSpPr>
            <a:spLocks noChangeArrowheads="1"/>
          </p:cNvSpPr>
          <p:nvPr/>
        </p:nvSpPr>
        <p:spPr bwMode="auto">
          <a:xfrm>
            <a:off x="7524750" y="198913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3" name="AutoShape 81"/>
          <p:cNvSpPr>
            <a:spLocks noChangeArrowheads="1"/>
          </p:cNvSpPr>
          <p:nvPr/>
        </p:nvSpPr>
        <p:spPr bwMode="auto">
          <a:xfrm>
            <a:off x="5651500" y="83661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AutoShape 79"/>
          <p:cNvSpPr>
            <a:spLocks noChangeArrowheads="1"/>
          </p:cNvSpPr>
          <p:nvPr/>
        </p:nvSpPr>
        <p:spPr bwMode="auto">
          <a:xfrm>
            <a:off x="179388" y="486886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AutoShape 80"/>
          <p:cNvSpPr>
            <a:spLocks noChangeArrowheads="1"/>
          </p:cNvSpPr>
          <p:nvPr/>
        </p:nvSpPr>
        <p:spPr bwMode="auto">
          <a:xfrm>
            <a:off x="2124075" y="4868863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AutoShape 78"/>
          <p:cNvSpPr>
            <a:spLocks noChangeArrowheads="1"/>
          </p:cNvSpPr>
          <p:nvPr/>
        </p:nvSpPr>
        <p:spPr bwMode="auto">
          <a:xfrm>
            <a:off x="2051050" y="36449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7" name="AutoShape 75"/>
          <p:cNvSpPr>
            <a:spLocks noChangeArrowheads="1"/>
          </p:cNvSpPr>
          <p:nvPr/>
        </p:nvSpPr>
        <p:spPr bwMode="auto">
          <a:xfrm>
            <a:off x="179388" y="36449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AutoShape 77"/>
          <p:cNvSpPr>
            <a:spLocks noChangeArrowheads="1"/>
          </p:cNvSpPr>
          <p:nvPr/>
        </p:nvSpPr>
        <p:spPr bwMode="auto">
          <a:xfrm>
            <a:off x="2051050" y="23495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utoShape 76"/>
          <p:cNvSpPr>
            <a:spLocks noChangeArrowheads="1"/>
          </p:cNvSpPr>
          <p:nvPr/>
        </p:nvSpPr>
        <p:spPr bwMode="auto">
          <a:xfrm>
            <a:off x="179388" y="2349500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AutoShape 74"/>
          <p:cNvSpPr>
            <a:spLocks noChangeArrowheads="1"/>
          </p:cNvSpPr>
          <p:nvPr/>
        </p:nvSpPr>
        <p:spPr bwMode="auto">
          <a:xfrm>
            <a:off x="2051050" y="112553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451" name="Picture 4" descr="птица-секретарь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3613" y="1484313"/>
            <a:ext cx="1970087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2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711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В каждой паре выберите большую величину.</a:t>
            </a:r>
          </a:p>
        </p:txBody>
      </p:sp>
      <p:sp>
        <p:nvSpPr>
          <p:cNvPr id="18453" name="AutoShape 8"/>
          <p:cNvSpPr>
            <a:spLocks noChangeArrowheads="1"/>
          </p:cNvSpPr>
          <p:nvPr/>
        </p:nvSpPr>
        <p:spPr bwMode="auto">
          <a:xfrm>
            <a:off x="179388" y="1125538"/>
            <a:ext cx="13684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4" name="Line 15"/>
          <p:cNvSpPr>
            <a:spLocks noChangeShapeType="1"/>
          </p:cNvSpPr>
          <p:nvPr/>
        </p:nvSpPr>
        <p:spPr bwMode="auto">
          <a:xfrm>
            <a:off x="755650" y="148431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5" name="Line 16"/>
          <p:cNvSpPr>
            <a:spLocks noChangeShapeType="1"/>
          </p:cNvSpPr>
          <p:nvPr/>
        </p:nvSpPr>
        <p:spPr bwMode="auto">
          <a:xfrm>
            <a:off x="2700338" y="148431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539750" y="17732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С</a:t>
            </a:r>
          </a:p>
        </p:txBody>
      </p:sp>
      <p:sp>
        <p:nvSpPr>
          <p:cNvPr id="18457" name="Text Box 18"/>
          <p:cNvSpPr txBox="1">
            <a:spLocks noChangeArrowheads="1"/>
          </p:cNvSpPr>
          <p:nvPr/>
        </p:nvSpPr>
        <p:spPr bwMode="auto">
          <a:xfrm>
            <a:off x="2484438" y="17732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А</a:t>
            </a:r>
          </a:p>
        </p:txBody>
      </p:sp>
      <p:sp>
        <p:nvSpPr>
          <p:cNvPr id="18458" name="Line 21"/>
          <p:cNvSpPr>
            <a:spLocks noChangeShapeType="1"/>
          </p:cNvSpPr>
          <p:nvPr/>
        </p:nvSpPr>
        <p:spPr bwMode="auto">
          <a:xfrm>
            <a:off x="6300788" y="119697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9" name="Line 22"/>
          <p:cNvSpPr>
            <a:spLocks noChangeShapeType="1"/>
          </p:cNvSpPr>
          <p:nvPr/>
        </p:nvSpPr>
        <p:spPr bwMode="auto">
          <a:xfrm>
            <a:off x="8243888" y="119697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24"/>
          <p:cNvSpPr>
            <a:spLocks noChangeShapeType="1"/>
          </p:cNvSpPr>
          <p:nvPr/>
        </p:nvSpPr>
        <p:spPr bwMode="auto">
          <a:xfrm>
            <a:off x="8243888" y="465296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Line 25"/>
          <p:cNvSpPr>
            <a:spLocks noChangeShapeType="1"/>
          </p:cNvSpPr>
          <p:nvPr/>
        </p:nvSpPr>
        <p:spPr bwMode="auto">
          <a:xfrm>
            <a:off x="6300788" y="465296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2" name="Line 26"/>
          <p:cNvSpPr>
            <a:spLocks noChangeShapeType="1"/>
          </p:cNvSpPr>
          <p:nvPr/>
        </p:nvSpPr>
        <p:spPr bwMode="auto">
          <a:xfrm>
            <a:off x="755650" y="270827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3" name="Line 27"/>
          <p:cNvSpPr>
            <a:spLocks noChangeShapeType="1"/>
          </p:cNvSpPr>
          <p:nvPr/>
        </p:nvSpPr>
        <p:spPr bwMode="auto">
          <a:xfrm>
            <a:off x="2771775" y="270827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4" name="Line 29"/>
          <p:cNvSpPr>
            <a:spLocks noChangeShapeType="1"/>
          </p:cNvSpPr>
          <p:nvPr/>
        </p:nvSpPr>
        <p:spPr bwMode="auto">
          <a:xfrm>
            <a:off x="8243888" y="23495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5" name="Line 34"/>
          <p:cNvSpPr>
            <a:spLocks noChangeShapeType="1"/>
          </p:cNvSpPr>
          <p:nvPr/>
        </p:nvSpPr>
        <p:spPr bwMode="auto">
          <a:xfrm>
            <a:off x="755650" y="522922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6" name="Line 35"/>
          <p:cNvSpPr>
            <a:spLocks noChangeShapeType="1"/>
          </p:cNvSpPr>
          <p:nvPr/>
        </p:nvSpPr>
        <p:spPr bwMode="auto">
          <a:xfrm>
            <a:off x="2843213" y="522922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7" name="Line 36"/>
          <p:cNvSpPr>
            <a:spLocks noChangeShapeType="1"/>
          </p:cNvSpPr>
          <p:nvPr/>
        </p:nvSpPr>
        <p:spPr bwMode="auto">
          <a:xfrm>
            <a:off x="6300788" y="573405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8" name="Line 37"/>
          <p:cNvSpPr>
            <a:spLocks noChangeShapeType="1"/>
          </p:cNvSpPr>
          <p:nvPr/>
        </p:nvSpPr>
        <p:spPr bwMode="auto">
          <a:xfrm>
            <a:off x="8243888" y="573405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9" name="Line 33"/>
          <p:cNvSpPr>
            <a:spLocks noChangeShapeType="1"/>
          </p:cNvSpPr>
          <p:nvPr/>
        </p:nvSpPr>
        <p:spPr bwMode="auto">
          <a:xfrm>
            <a:off x="8243888" y="35004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70" name="Line 32"/>
          <p:cNvSpPr>
            <a:spLocks noChangeShapeType="1"/>
          </p:cNvSpPr>
          <p:nvPr/>
        </p:nvSpPr>
        <p:spPr bwMode="auto">
          <a:xfrm>
            <a:off x="6300788" y="35004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71" name="Line 30"/>
          <p:cNvSpPr>
            <a:spLocks noChangeShapeType="1"/>
          </p:cNvSpPr>
          <p:nvPr/>
        </p:nvSpPr>
        <p:spPr bwMode="auto">
          <a:xfrm>
            <a:off x="755650" y="400526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72" name="Line 31"/>
          <p:cNvSpPr>
            <a:spLocks noChangeShapeType="1"/>
          </p:cNvSpPr>
          <p:nvPr/>
        </p:nvSpPr>
        <p:spPr bwMode="auto">
          <a:xfrm>
            <a:off x="2771775" y="400526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73" name="Line 28"/>
          <p:cNvSpPr>
            <a:spLocks noChangeShapeType="1"/>
          </p:cNvSpPr>
          <p:nvPr/>
        </p:nvSpPr>
        <p:spPr bwMode="auto">
          <a:xfrm>
            <a:off x="6300788" y="23495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539750" y="299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8475" name="Text Box 52"/>
          <p:cNvSpPr txBox="1">
            <a:spLocks noChangeArrowheads="1"/>
          </p:cNvSpPr>
          <p:nvPr/>
        </p:nvSpPr>
        <p:spPr bwMode="auto">
          <a:xfrm>
            <a:off x="2555875" y="2997200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2555875" y="42926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К</a:t>
            </a:r>
          </a:p>
        </p:txBody>
      </p:sp>
      <p:sp>
        <p:nvSpPr>
          <p:cNvPr id="18477" name="Text Box 54"/>
          <p:cNvSpPr txBox="1">
            <a:spLocks noChangeArrowheads="1"/>
          </p:cNvSpPr>
          <p:nvPr/>
        </p:nvSpPr>
        <p:spPr bwMode="auto">
          <a:xfrm>
            <a:off x="539750" y="4292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Р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539750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Р</a:t>
            </a:r>
          </a:p>
        </p:txBody>
      </p:sp>
      <p:sp>
        <p:nvSpPr>
          <p:cNvPr id="18479" name="Text Box 56"/>
          <p:cNvSpPr txBox="1">
            <a:spLocks noChangeArrowheads="1"/>
          </p:cNvSpPr>
          <p:nvPr/>
        </p:nvSpPr>
        <p:spPr bwMode="auto">
          <a:xfrm>
            <a:off x="2627313" y="5516563"/>
            <a:ext cx="481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М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8027988" y="14843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CCFF"/>
                </a:solidFill>
              </a:rPr>
              <a:t>Е</a:t>
            </a:r>
          </a:p>
        </p:txBody>
      </p:sp>
      <p:sp>
        <p:nvSpPr>
          <p:cNvPr id="18481" name="Text Box 58"/>
          <p:cNvSpPr txBox="1">
            <a:spLocks noChangeArrowheads="1"/>
          </p:cNvSpPr>
          <p:nvPr/>
        </p:nvSpPr>
        <p:spPr bwMode="auto">
          <a:xfrm>
            <a:off x="6084888" y="1484313"/>
            <a:ext cx="404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CCFF"/>
                </a:solidFill>
              </a:rPr>
              <a:t>У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6084888" y="2636838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Т</a:t>
            </a:r>
          </a:p>
        </p:txBody>
      </p:sp>
      <p:sp>
        <p:nvSpPr>
          <p:cNvPr id="18483" name="Rectangle 60"/>
          <p:cNvSpPr>
            <a:spLocks noChangeArrowheads="1"/>
          </p:cNvSpPr>
          <p:nvPr/>
        </p:nvSpPr>
        <p:spPr bwMode="auto">
          <a:xfrm>
            <a:off x="8027988" y="2636838"/>
            <a:ext cx="439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Б</a:t>
            </a:r>
          </a:p>
        </p:txBody>
      </p:sp>
      <p:sp>
        <p:nvSpPr>
          <p:cNvPr id="23613" name="Rectangle 61"/>
          <p:cNvSpPr>
            <a:spLocks noChangeArrowheads="1"/>
          </p:cNvSpPr>
          <p:nvPr/>
        </p:nvSpPr>
        <p:spPr bwMode="auto">
          <a:xfrm>
            <a:off x="6084888" y="37893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C99FF"/>
                </a:solidFill>
              </a:rPr>
              <a:t>А</a:t>
            </a:r>
          </a:p>
        </p:txBody>
      </p:sp>
      <p:sp>
        <p:nvSpPr>
          <p:cNvPr id="18485" name="Text Box 62"/>
          <p:cNvSpPr txBox="1">
            <a:spLocks noChangeArrowheads="1"/>
          </p:cNvSpPr>
          <p:nvPr/>
        </p:nvSpPr>
        <p:spPr bwMode="auto">
          <a:xfrm>
            <a:off x="7956550" y="3789363"/>
            <a:ext cx="439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C99FF"/>
                </a:solidFill>
              </a:rPr>
              <a:t>И</a:t>
            </a:r>
          </a:p>
        </p:txBody>
      </p:sp>
      <p:sp>
        <p:nvSpPr>
          <p:cNvPr id="23615" name="Rectangle 63"/>
          <p:cNvSpPr>
            <a:spLocks noChangeArrowheads="1"/>
          </p:cNvSpPr>
          <p:nvPr/>
        </p:nvSpPr>
        <p:spPr bwMode="auto">
          <a:xfrm>
            <a:off x="8027988" y="48688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CC"/>
                </a:solidFill>
              </a:rPr>
              <a:t>Р</a:t>
            </a:r>
          </a:p>
        </p:txBody>
      </p:sp>
      <p:sp>
        <p:nvSpPr>
          <p:cNvPr id="18487" name="Rectangle 64"/>
          <p:cNvSpPr>
            <a:spLocks noChangeArrowheads="1"/>
          </p:cNvSpPr>
          <p:nvPr/>
        </p:nvSpPr>
        <p:spPr bwMode="auto">
          <a:xfrm>
            <a:off x="6011863" y="48688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CC"/>
                </a:solidFill>
              </a:rPr>
              <a:t>С</a:t>
            </a:r>
          </a:p>
        </p:txBody>
      </p:sp>
      <p:sp>
        <p:nvSpPr>
          <p:cNvPr id="23617" name="Rectangle 65"/>
          <p:cNvSpPr>
            <a:spLocks noChangeArrowheads="1"/>
          </p:cNvSpPr>
          <p:nvPr/>
        </p:nvSpPr>
        <p:spPr bwMode="auto">
          <a:xfrm>
            <a:off x="6084888" y="6021388"/>
            <a:ext cx="439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99FF66"/>
                </a:solidFill>
              </a:rPr>
              <a:t>Ь</a:t>
            </a:r>
          </a:p>
        </p:txBody>
      </p:sp>
      <p:sp>
        <p:nvSpPr>
          <p:cNvPr id="18489" name="Rectangle 66"/>
          <p:cNvSpPr>
            <a:spLocks noChangeArrowheads="1"/>
          </p:cNvSpPr>
          <p:nvPr/>
        </p:nvSpPr>
        <p:spPr bwMode="auto">
          <a:xfrm>
            <a:off x="7956550" y="6021388"/>
            <a:ext cx="541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99FF66"/>
                </a:solidFill>
              </a:rPr>
              <a:t>Ш</a:t>
            </a:r>
          </a:p>
        </p:txBody>
      </p:sp>
      <p:sp>
        <p:nvSpPr>
          <p:cNvPr id="18490" name="Text Box 72"/>
          <p:cNvSpPr txBox="1">
            <a:spLocks noChangeArrowheads="1"/>
          </p:cNvSpPr>
          <p:nvPr/>
        </p:nvSpPr>
        <p:spPr bwMode="auto">
          <a:xfrm>
            <a:off x="468313" y="112553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100 с</a:t>
            </a:r>
          </a:p>
        </p:txBody>
      </p:sp>
      <p:sp>
        <p:nvSpPr>
          <p:cNvPr id="23625" name="Text Box 73"/>
          <p:cNvSpPr txBox="1">
            <a:spLocks noChangeArrowheads="1"/>
          </p:cNvSpPr>
          <p:nvPr/>
        </p:nvSpPr>
        <p:spPr bwMode="auto">
          <a:xfrm>
            <a:off x="2124075" y="1125538"/>
            <a:ext cx="1204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1мин 30с</a:t>
            </a:r>
          </a:p>
        </p:txBody>
      </p:sp>
      <p:sp>
        <p:nvSpPr>
          <p:cNvPr id="18492" name="Text Box 91"/>
          <p:cNvSpPr txBox="1">
            <a:spLocks noChangeArrowheads="1"/>
          </p:cNvSpPr>
          <p:nvPr/>
        </p:nvSpPr>
        <p:spPr bwMode="auto">
          <a:xfrm>
            <a:off x="0" y="9572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8493" name="Rectangle 93"/>
          <p:cNvSpPr>
            <a:spLocks noChangeArrowheads="1"/>
          </p:cNvSpPr>
          <p:nvPr/>
        </p:nvSpPr>
        <p:spPr bwMode="auto">
          <a:xfrm>
            <a:off x="0" y="2133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8494" name="Rectangle 94"/>
          <p:cNvSpPr>
            <a:spLocks noChangeArrowheads="1"/>
          </p:cNvSpPr>
          <p:nvPr/>
        </p:nvSpPr>
        <p:spPr bwMode="auto">
          <a:xfrm>
            <a:off x="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8495" name="Rectangle 95"/>
          <p:cNvSpPr>
            <a:spLocks noChangeArrowheads="1"/>
          </p:cNvSpPr>
          <p:nvPr/>
        </p:nvSpPr>
        <p:spPr bwMode="auto">
          <a:xfrm>
            <a:off x="0" y="4652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8496" name="Rectangle 96"/>
          <p:cNvSpPr>
            <a:spLocks noChangeArrowheads="1"/>
          </p:cNvSpPr>
          <p:nvPr/>
        </p:nvSpPr>
        <p:spPr bwMode="auto">
          <a:xfrm>
            <a:off x="5435600" y="692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8497" name="Rectangle 97"/>
          <p:cNvSpPr>
            <a:spLocks noChangeArrowheads="1"/>
          </p:cNvSpPr>
          <p:nvPr/>
        </p:nvSpPr>
        <p:spPr bwMode="auto">
          <a:xfrm>
            <a:off x="5435600" y="17732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8498" name="Rectangle 98"/>
          <p:cNvSpPr>
            <a:spLocks noChangeArrowheads="1"/>
          </p:cNvSpPr>
          <p:nvPr/>
        </p:nvSpPr>
        <p:spPr bwMode="auto">
          <a:xfrm>
            <a:off x="5435600" y="2924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18499" name="Rectangle 99"/>
          <p:cNvSpPr>
            <a:spLocks noChangeArrowheads="1"/>
          </p:cNvSpPr>
          <p:nvPr/>
        </p:nvSpPr>
        <p:spPr bwMode="auto">
          <a:xfrm>
            <a:off x="5435600" y="4076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18500" name="Rectangle 100"/>
          <p:cNvSpPr>
            <a:spLocks noChangeArrowheads="1"/>
          </p:cNvSpPr>
          <p:nvPr/>
        </p:nvSpPr>
        <p:spPr bwMode="auto">
          <a:xfrm>
            <a:off x="5435600" y="5157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18501" name="Text Box 101"/>
          <p:cNvSpPr txBox="1">
            <a:spLocks noChangeArrowheads="1"/>
          </p:cNvSpPr>
          <p:nvPr/>
        </p:nvSpPr>
        <p:spPr bwMode="auto">
          <a:xfrm>
            <a:off x="2411413" y="2349500"/>
            <a:ext cx="642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10 ц</a:t>
            </a:r>
          </a:p>
        </p:txBody>
      </p:sp>
      <p:sp>
        <p:nvSpPr>
          <p:cNvPr id="23654" name="Text Box 102"/>
          <p:cNvSpPr txBox="1">
            <a:spLocks noChangeArrowheads="1"/>
          </p:cNvSpPr>
          <p:nvPr/>
        </p:nvSpPr>
        <p:spPr bwMode="auto">
          <a:xfrm>
            <a:off x="539750" y="23495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2 т</a:t>
            </a:r>
          </a:p>
        </p:txBody>
      </p:sp>
      <p:sp>
        <p:nvSpPr>
          <p:cNvPr id="23655" name="Text Box 103"/>
          <p:cNvSpPr txBox="1">
            <a:spLocks noChangeArrowheads="1"/>
          </p:cNvSpPr>
          <p:nvPr/>
        </p:nvSpPr>
        <p:spPr bwMode="auto">
          <a:xfrm>
            <a:off x="2411413" y="3644900"/>
            <a:ext cx="671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6 см</a:t>
            </a:r>
          </a:p>
        </p:txBody>
      </p:sp>
      <p:sp>
        <p:nvSpPr>
          <p:cNvPr id="18504" name="Text Box 104"/>
          <p:cNvSpPr txBox="1">
            <a:spLocks noChangeArrowheads="1"/>
          </p:cNvSpPr>
          <p:nvPr/>
        </p:nvSpPr>
        <p:spPr bwMode="auto">
          <a:xfrm>
            <a:off x="395288" y="3644900"/>
            <a:ext cx="841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20 мм</a:t>
            </a:r>
          </a:p>
        </p:txBody>
      </p:sp>
      <p:sp>
        <p:nvSpPr>
          <p:cNvPr id="18505" name="Text Box 105"/>
          <p:cNvSpPr txBox="1">
            <a:spLocks noChangeArrowheads="1"/>
          </p:cNvSpPr>
          <p:nvPr/>
        </p:nvSpPr>
        <p:spPr bwMode="auto">
          <a:xfrm>
            <a:off x="323850" y="4868863"/>
            <a:ext cx="925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986 см</a:t>
            </a:r>
          </a:p>
        </p:txBody>
      </p:sp>
      <p:sp>
        <p:nvSpPr>
          <p:cNvPr id="23658" name="Text Box 106"/>
          <p:cNvSpPr txBox="1">
            <a:spLocks noChangeArrowheads="1"/>
          </p:cNvSpPr>
          <p:nvPr/>
        </p:nvSpPr>
        <p:spPr bwMode="auto">
          <a:xfrm>
            <a:off x="2124075" y="4868863"/>
            <a:ext cx="1366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97 дм 6 см</a:t>
            </a:r>
          </a:p>
        </p:txBody>
      </p:sp>
      <p:sp>
        <p:nvSpPr>
          <p:cNvPr id="23659" name="Rectangle 107"/>
          <p:cNvSpPr>
            <a:spLocks noChangeArrowheads="1"/>
          </p:cNvSpPr>
          <p:nvPr/>
        </p:nvSpPr>
        <p:spPr bwMode="auto">
          <a:xfrm>
            <a:off x="7667625" y="836613"/>
            <a:ext cx="110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6 ц 14 кг</a:t>
            </a:r>
          </a:p>
        </p:txBody>
      </p:sp>
      <p:sp>
        <p:nvSpPr>
          <p:cNvPr id="18508" name="Rectangle 108"/>
          <p:cNvSpPr>
            <a:spLocks noChangeArrowheads="1"/>
          </p:cNvSpPr>
          <p:nvPr/>
        </p:nvSpPr>
        <p:spPr bwMode="auto">
          <a:xfrm>
            <a:off x="5867400" y="8366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604 кг</a:t>
            </a:r>
          </a:p>
        </p:txBody>
      </p:sp>
      <p:sp>
        <p:nvSpPr>
          <p:cNvPr id="23661" name="Rectangle 109"/>
          <p:cNvSpPr>
            <a:spLocks noChangeArrowheads="1"/>
          </p:cNvSpPr>
          <p:nvPr/>
        </p:nvSpPr>
        <p:spPr bwMode="auto">
          <a:xfrm>
            <a:off x="6084888" y="19891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3 а</a:t>
            </a:r>
          </a:p>
        </p:txBody>
      </p:sp>
      <p:sp>
        <p:nvSpPr>
          <p:cNvPr id="18510" name="Rectangle 110"/>
          <p:cNvSpPr>
            <a:spLocks noChangeArrowheads="1"/>
          </p:cNvSpPr>
          <p:nvPr/>
        </p:nvSpPr>
        <p:spPr bwMode="auto">
          <a:xfrm>
            <a:off x="7740650" y="198913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30 кв.м</a:t>
            </a:r>
          </a:p>
        </p:txBody>
      </p:sp>
      <p:sp>
        <p:nvSpPr>
          <p:cNvPr id="18511" name="Rectangle 111"/>
          <p:cNvSpPr>
            <a:spLocks noChangeArrowheads="1"/>
          </p:cNvSpPr>
          <p:nvPr/>
        </p:nvSpPr>
        <p:spPr bwMode="auto">
          <a:xfrm>
            <a:off x="7667625" y="3141663"/>
            <a:ext cx="925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7350 м</a:t>
            </a:r>
          </a:p>
        </p:txBody>
      </p:sp>
      <p:sp>
        <p:nvSpPr>
          <p:cNvPr id="23664" name="Rectangle 112"/>
          <p:cNvSpPr>
            <a:spLocks noChangeArrowheads="1"/>
          </p:cNvSpPr>
          <p:nvPr/>
        </p:nvSpPr>
        <p:spPr bwMode="auto">
          <a:xfrm>
            <a:off x="5940425" y="3141663"/>
            <a:ext cx="785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70 км</a:t>
            </a:r>
          </a:p>
        </p:txBody>
      </p:sp>
      <p:sp>
        <p:nvSpPr>
          <p:cNvPr id="23665" name="Rectangle 113"/>
          <p:cNvSpPr>
            <a:spLocks noChangeArrowheads="1"/>
          </p:cNvSpPr>
          <p:nvPr/>
        </p:nvSpPr>
        <p:spPr bwMode="auto">
          <a:xfrm>
            <a:off x="7740650" y="42926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1 кв.дм</a:t>
            </a:r>
          </a:p>
        </p:txBody>
      </p:sp>
      <p:sp>
        <p:nvSpPr>
          <p:cNvPr id="18514" name="Rectangle 114"/>
          <p:cNvSpPr>
            <a:spLocks noChangeArrowheads="1"/>
          </p:cNvSpPr>
          <p:nvPr/>
        </p:nvSpPr>
        <p:spPr bwMode="auto">
          <a:xfrm>
            <a:off x="5795963" y="4292600"/>
            <a:ext cx="111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15 кв.см</a:t>
            </a:r>
          </a:p>
        </p:txBody>
      </p:sp>
      <p:sp>
        <p:nvSpPr>
          <p:cNvPr id="23667" name="Rectangle 115"/>
          <p:cNvSpPr>
            <a:spLocks noChangeArrowheads="1"/>
          </p:cNvSpPr>
          <p:nvPr/>
        </p:nvSpPr>
        <p:spPr bwMode="auto">
          <a:xfrm>
            <a:off x="5724525" y="5373688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5 кг 421 г</a:t>
            </a:r>
          </a:p>
        </p:txBody>
      </p:sp>
      <p:sp>
        <p:nvSpPr>
          <p:cNvPr id="18516" name="Rectangle 116"/>
          <p:cNvSpPr>
            <a:spLocks noChangeArrowheads="1"/>
          </p:cNvSpPr>
          <p:nvPr/>
        </p:nvSpPr>
        <p:spPr bwMode="auto">
          <a:xfrm>
            <a:off x="7812088" y="5373688"/>
            <a:ext cx="85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5300 г</a:t>
            </a:r>
          </a:p>
        </p:txBody>
      </p:sp>
      <p:sp>
        <p:nvSpPr>
          <p:cNvPr id="23669" name="Text Box 117"/>
          <p:cNvSpPr txBox="1">
            <a:spLocks noChangeArrowheads="1"/>
          </p:cNvSpPr>
          <p:nvPr/>
        </p:nvSpPr>
        <p:spPr bwMode="auto">
          <a:xfrm>
            <a:off x="1547813" y="3644900"/>
            <a:ext cx="44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&lt;</a:t>
            </a:r>
          </a:p>
        </p:txBody>
      </p:sp>
      <p:sp>
        <p:nvSpPr>
          <p:cNvPr id="23670" name="Text Box 118"/>
          <p:cNvSpPr txBox="1">
            <a:spLocks noChangeArrowheads="1"/>
          </p:cNvSpPr>
          <p:nvPr/>
        </p:nvSpPr>
        <p:spPr bwMode="auto">
          <a:xfrm>
            <a:off x="1547813" y="1052513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</a:p>
        </p:txBody>
      </p:sp>
      <p:sp>
        <p:nvSpPr>
          <p:cNvPr id="23672" name="Rectangle 120"/>
          <p:cNvSpPr>
            <a:spLocks noChangeArrowheads="1"/>
          </p:cNvSpPr>
          <p:nvPr/>
        </p:nvSpPr>
        <p:spPr bwMode="auto">
          <a:xfrm>
            <a:off x="1547813" y="2276475"/>
            <a:ext cx="44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  <a:endParaRPr lang="ru-RU" sz="2800">
              <a:solidFill>
                <a:schemeClr val="accent1"/>
              </a:solidFill>
              <a:latin typeface="Mangal" pitchFamily="2" charset="0"/>
              <a:cs typeface="Mangal" pitchFamily="2" charset="0"/>
            </a:endParaRPr>
          </a:p>
        </p:txBody>
      </p:sp>
      <p:sp>
        <p:nvSpPr>
          <p:cNvPr id="23674" name="Rectangle 122"/>
          <p:cNvSpPr>
            <a:spLocks noChangeArrowheads="1"/>
          </p:cNvSpPr>
          <p:nvPr/>
        </p:nvSpPr>
        <p:spPr bwMode="auto">
          <a:xfrm>
            <a:off x="1619250" y="4797425"/>
            <a:ext cx="44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  <a:endParaRPr lang="ru-RU" sz="2800">
              <a:solidFill>
                <a:schemeClr val="accent1"/>
              </a:solidFill>
              <a:latin typeface="Mangal" pitchFamily="2" charset="0"/>
              <a:cs typeface="Mangal" pitchFamily="2" charset="0"/>
            </a:endParaRPr>
          </a:p>
        </p:txBody>
      </p:sp>
      <p:sp>
        <p:nvSpPr>
          <p:cNvPr id="23676" name="Rectangle 124"/>
          <p:cNvSpPr>
            <a:spLocks noChangeArrowheads="1"/>
          </p:cNvSpPr>
          <p:nvPr/>
        </p:nvSpPr>
        <p:spPr bwMode="auto">
          <a:xfrm>
            <a:off x="7019925" y="1916113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  <a:endParaRPr lang="ru-RU" sz="2800">
              <a:solidFill>
                <a:schemeClr val="accent1"/>
              </a:solidFill>
              <a:latin typeface="Mangal" pitchFamily="2" charset="0"/>
              <a:cs typeface="Mangal" pitchFamily="2" charset="0"/>
            </a:endParaRPr>
          </a:p>
        </p:txBody>
      </p:sp>
      <p:sp>
        <p:nvSpPr>
          <p:cNvPr id="23678" name="Rectangle 126"/>
          <p:cNvSpPr>
            <a:spLocks noChangeArrowheads="1"/>
          </p:cNvSpPr>
          <p:nvPr/>
        </p:nvSpPr>
        <p:spPr bwMode="auto">
          <a:xfrm>
            <a:off x="7019925" y="3068638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  <a:endParaRPr lang="ru-RU" sz="2800">
              <a:solidFill>
                <a:schemeClr val="accent1"/>
              </a:solidFill>
              <a:latin typeface="Mangal" pitchFamily="2" charset="0"/>
              <a:cs typeface="Mangal" pitchFamily="2" charset="0"/>
            </a:endParaRPr>
          </a:p>
        </p:txBody>
      </p:sp>
      <p:sp>
        <p:nvSpPr>
          <p:cNvPr id="23680" name="Rectangle 128"/>
          <p:cNvSpPr>
            <a:spLocks noChangeArrowheads="1"/>
          </p:cNvSpPr>
          <p:nvPr/>
        </p:nvSpPr>
        <p:spPr bwMode="auto">
          <a:xfrm>
            <a:off x="7019925" y="5300663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&gt;</a:t>
            </a:r>
            <a:endParaRPr lang="ru-RU" sz="2800">
              <a:solidFill>
                <a:schemeClr val="accent1"/>
              </a:solidFill>
              <a:latin typeface="Mangal" pitchFamily="2" charset="0"/>
              <a:cs typeface="Mangal" pitchFamily="2" charset="0"/>
            </a:endParaRPr>
          </a:p>
        </p:txBody>
      </p:sp>
      <p:sp>
        <p:nvSpPr>
          <p:cNvPr id="23682" name="Rectangle 130"/>
          <p:cNvSpPr>
            <a:spLocks noChangeArrowheads="1"/>
          </p:cNvSpPr>
          <p:nvPr/>
        </p:nvSpPr>
        <p:spPr bwMode="auto">
          <a:xfrm>
            <a:off x="7019925" y="765175"/>
            <a:ext cx="44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&lt;</a:t>
            </a:r>
          </a:p>
        </p:txBody>
      </p:sp>
      <p:sp>
        <p:nvSpPr>
          <p:cNvPr id="23684" name="Rectangle 132"/>
          <p:cNvSpPr>
            <a:spLocks noChangeArrowheads="1"/>
          </p:cNvSpPr>
          <p:nvPr/>
        </p:nvSpPr>
        <p:spPr bwMode="auto">
          <a:xfrm>
            <a:off x="7019925" y="4221163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Mangal" pitchFamily="2" charset="0"/>
                <a:cs typeface="Mangal" pitchFamily="2" charset="0"/>
              </a:rPr>
              <a:t>&lt;</a:t>
            </a:r>
          </a:p>
        </p:txBody>
      </p:sp>
      <p:sp>
        <p:nvSpPr>
          <p:cNvPr id="23686" name="Text Box 134"/>
          <p:cNvSpPr txBox="1">
            <a:spLocks noChangeArrowheads="1"/>
          </p:cNvSpPr>
          <p:nvPr/>
        </p:nvSpPr>
        <p:spPr bwMode="auto">
          <a:xfrm>
            <a:off x="2411413" y="1125538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90 с</a:t>
            </a:r>
          </a:p>
        </p:txBody>
      </p:sp>
      <p:sp>
        <p:nvSpPr>
          <p:cNvPr id="23687" name="Text Box 135"/>
          <p:cNvSpPr txBox="1">
            <a:spLocks noChangeArrowheads="1"/>
          </p:cNvSpPr>
          <p:nvPr/>
        </p:nvSpPr>
        <p:spPr bwMode="auto">
          <a:xfrm>
            <a:off x="468313" y="2349500"/>
            <a:ext cx="642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20 ц</a:t>
            </a:r>
          </a:p>
        </p:txBody>
      </p:sp>
      <p:sp>
        <p:nvSpPr>
          <p:cNvPr id="23688" name="Text Box 136"/>
          <p:cNvSpPr txBox="1">
            <a:spLocks noChangeArrowheads="1"/>
          </p:cNvSpPr>
          <p:nvPr/>
        </p:nvSpPr>
        <p:spPr bwMode="auto">
          <a:xfrm>
            <a:off x="2268538" y="3644900"/>
            <a:ext cx="841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60 мм</a:t>
            </a:r>
          </a:p>
        </p:txBody>
      </p:sp>
      <p:sp>
        <p:nvSpPr>
          <p:cNvPr id="23689" name="Text Box 137"/>
          <p:cNvSpPr txBox="1">
            <a:spLocks noChangeArrowheads="1"/>
          </p:cNvSpPr>
          <p:nvPr/>
        </p:nvSpPr>
        <p:spPr bwMode="auto">
          <a:xfrm>
            <a:off x="2339975" y="4868863"/>
            <a:ext cx="925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976 см</a:t>
            </a:r>
          </a:p>
        </p:txBody>
      </p:sp>
      <p:sp>
        <p:nvSpPr>
          <p:cNvPr id="23690" name="Text Box 138"/>
          <p:cNvSpPr txBox="1">
            <a:spLocks noChangeArrowheads="1"/>
          </p:cNvSpPr>
          <p:nvPr/>
        </p:nvSpPr>
        <p:spPr bwMode="auto">
          <a:xfrm>
            <a:off x="7740650" y="8366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614 кг</a:t>
            </a:r>
          </a:p>
        </p:txBody>
      </p:sp>
      <p:sp>
        <p:nvSpPr>
          <p:cNvPr id="23691" name="Text Box 139"/>
          <p:cNvSpPr txBox="1">
            <a:spLocks noChangeArrowheads="1"/>
          </p:cNvSpPr>
          <p:nvPr/>
        </p:nvSpPr>
        <p:spPr bwMode="auto">
          <a:xfrm>
            <a:off x="5795963" y="1989138"/>
            <a:ext cx="111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300 кв.м</a:t>
            </a:r>
          </a:p>
        </p:txBody>
      </p:sp>
      <p:sp>
        <p:nvSpPr>
          <p:cNvPr id="23692" name="Text Box 140"/>
          <p:cNvSpPr txBox="1">
            <a:spLocks noChangeArrowheads="1"/>
          </p:cNvSpPr>
          <p:nvPr/>
        </p:nvSpPr>
        <p:spPr bwMode="auto">
          <a:xfrm>
            <a:off x="5795963" y="3141663"/>
            <a:ext cx="1116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70 000 м</a:t>
            </a:r>
          </a:p>
        </p:txBody>
      </p:sp>
      <p:sp>
        <p:nvSpPr>
          <p:cNvPr id="23693" name="Text Box 141"/>
          <p:cNvSpPr txBox="1">
            <a:spLocks noChangeArrowheads="1"/>
          </p:cNvSpPr>
          <p:nvPr/>
        </p:nvSpPr>
        <p:spPr bwMode="auto">
          <a:xfrm>
            <a:off x="7524750" y="4292600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100 кв.см</a:t>
            </a:r>
          </a:p>
        </p:txBody>
      </p:sp>
      <p:sp>
        <p:nvSpPr>
          <p:cNvPr id="23694" name="Text Box 142"/>
          <p:cNvSpPr txBox="1">
            <a:spLocks noChangeArrowheads="1"/>
          </p:cNvSpPr>
          <p:nvPr/>
        </p:nvSpPr>
        <p:spPr bwMode="auto">
          <a:xfrm>
            <a:off x="5867400" y="5373688"/>
            <a:ext cx="85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0000FF"/>
                </a:solidFill>
              </a:rPr>
              <a:t>5421 г</a:t>
            </a:r>
          </a:p>
        </p:txBody>
      </p:sp>
      <p:sp>
        <p:nvSpPr>
          <p:cNvPr id="23696" name="Oval 144"/>
          <p:cNvSpPr>
            <a:spLocks noChangeArrowheads="1"/>
          </p:cNvSpPr>
          <p:nvPr/>
        </p:nvSpPr>
        <p:spPr bwMode="auto">
          <a:xfrm>
            <a:off x="0" y="6524625"/>
            <a:ext cx="358775" cy="333375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697" name="Oval 145"/>
          <p:cNvSpPr>
            <a:spLocks noChangeArrowheads="1"/>
          </p:cNvSpPr>
          <p:nvPr/>
        </p:nvSpPr>
        <p:spPr bwMode="auto">
          <a:xfrm>
            <a:off x="250825" y="6524625"/>
            <a:ext cx="358775" cy="33337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698" name="Oval 146"/>
          <p:cNvSpPr>
            <a:spLocks noChangeArrowheads="1"/>
          </p:cNvSpPr>
          <p:nvPr/>
        </p:nvSpPr>
        <p:spPr bwMode="auto">
          <a:xfrm>
            <a:off x="468313" y="6524625"/>
            <a:ext cx="358775" cy="3333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699" name="Oval 147"/>
          <p:cNvSpPr>
            <a:spLocks noChangeArrowheads="1"/>
          </p:cNvSpPr>
          <p:nvPr/>
        </p:nvSpPr>
        <p:spPr bwMode="auto">
          <a:xfrm>
            <a:off x="755650" y="6524625"/>
            <a:ext cx="358775" cy="333375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0" name="Oval 148"/>
          <p:cNvSpPr>
            <a:spLocks noChangeArrowheads="1"/>
          </p:cNvSpPr>
          <p:nvPr/>
        </p:nvSpPr>
        <p:spPr bwMode="auto">
          <a:xfrm>
            <a:off x="1042988" y="6524625"/>
            <a:ext cx="358775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1" name="Oval 149"/>
          <p:cNvSpPr>
            <a:spLocks noChangeArrowheads="1"/>
          </p:cNvSpPr>
          <p:nvPr/>
        </p:nvSpPr>
        <p:spPr bwMode="auto">
          <a:xfrm>
            <a:off x="1258888" y="6524625"/>
            <a:ext cx="358775" cy="33337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2" name="Oval 150"/>
          <p:cNvSpPr>
            <a:spLocks noChangeArrowheads="1"/>
          </p:cNvSpPr>
          <p:nvPr/>
        </p:nvSpPr>
        <p:spPr bwMode="auto">
          <a:xfrm>
            <a:off x="1476375" y="6524625"/>
            <a:ext cx="358775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3" name="Oval 151"/>
          <p:cNvSpPr>
            <a:spLocks noChangeArrowheads="1"/>
          </p:cNvSpPr>
          <p:nvPr/>
        </p:nvSpPr>
        <p:spPr bwMode="auto">
          <a:xfrm>
            <a:off x="1692275" y="6524625"/>
            <a:ext cx="358775" cy="33337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4" name="Oval 152"/>
          <p:cNvSpPr>
            <a:spLocks noChangeArrowheads="1"/>
          </p:cNvSpPr>
          <p:nvPr/>
        </p:nvSpPr>
        <p:spPr bwMode="auto">
          <a:xfrm>
            <a:off x="1908175" y="6524625"/>
            <a:ext cx="358775" cy="333375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5" name="Oval 153"/>
          <p:cNvSpPr>
            <a:spLocks noChangeArrowheads="1"/>
          </p:cNvSpPr>
          <p:nvPr/>
        </p:nvSpPr>
        <p:spPr bwMode="auto">
          <a:xfrm>
            <a:off x="2124075" y="6524625"/>
            <a:ext cx="358775" cy="33337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6" name="Oval 154"/>
          <p:cNvSpPr>
            <a:spLocks noChangeArrowheads="1"/>
          </p:cNvSpPr>
          <p:nvPr/>
        </p:nvSpPr>
        <p:spPr bwMode="auto">
          <a:xfrm>
            <a:off x="2339975" y="6524625"/>
            <a:ext cx="358775" cy="333375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707" name="Oval 155"/>
          <p:cNvSpPr>
            <a:spLocks noChangeArrowheads="1"/>
          </p:cNvSpPr>
          <p:nvPr/>
        </p:nvSpPr>
        <p:spPr bwMode="auto">
          <a:xfrm>
            <a:off x="2555875" y="6524625"/>
            <a:ext cx="358775" cy="333375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3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3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23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23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23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23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23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23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23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2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23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23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23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23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23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23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23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23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23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23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23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23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23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23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23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0"/>
                            </p:stCondLst>
                            <p:childTnLst>
                              <p:par>
                                <p:cTn id="5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23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/>
                                        <p:tgtEl>
                                          <p:spTgt spid="23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/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0"/>
                            </p:stCondLst>
                            <p:childTnLst>
                              <p:par>
                                <p:cTn id="6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0"/>
                                        <p:tgtEl>
                                          <p:spTgt spid="23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/>
                                        <p:tgtEl>
                                          <p:spTgt spid="23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/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0"/>
                            </p:stCondLst>
                            <p:childTnLst>
                              <p:par>
                                <p:cTn id="6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23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/>
                                        <p:tgtEl>
                                          <p:spTgt spid="23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/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0"/>
                            </p:stCondLst>
                            <p:childTnLst>
                              <p:par>
                                <p:cTn id="7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5000"/>
                                        <p:tgtEl>
                                          <p:spTgt spid="23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/>
                                        <p:tgtEl>
                                          <p:spTgt spid="23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0"/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0"/>
                            </p:stCondLst>
                            <p:childTnLst>
                              <p:par>
                                <p:cTn id="8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5000"/>
                                        <p:tgtEl>
                                          <p:spTgt spid="23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/>
                                        <p:tgtEl>
                                          <p:spTgt spid="23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/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1000"/>
                                        <p:tgtEl>
                                          <p:spTgt spid="236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1000"/>
                                        <p:tgtEl>
                                          <p:spTgt spid="2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417 L 0.0467 0.61226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3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500" fill="hold"/>
                                        <p:tgtEl>
                                          <p:spTgt spid="2356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3" dur="1000"/>
                                        <p:tgtEl>
                                          <p:spTgt spid="23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1000"/>
                                        <p:tgtEl>
                                          <p:spTgt spid="2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3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0416 L 0.10313 0.43399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500" fill="hold"/>
                                        <p:tgtEl>
                                          <p:spTgt spid="2360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5" dur="1000"/>
                                        <p:tgtEl>
                                          <p:spTgt spid="23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0" dur="1000"/>
                                        <p:tgtEl>
                                          <p:spTgt spid="2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3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3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3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252 L -0.0691 0.24555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500"/>
                            </p:stCondLst>
                            <p:childTnLst>
                              <p:par>
                                <p:cTn id="15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500" fill="hold"/>
                                        <p:tgtEl>
                                          <p:spTgt spid="2360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57" dur="1000"/>
                                        <p:tgtEl>
                                          <p:spTgt spid="23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1000"/>
                                        <p:tgtEl>
                                          <p:spTgt spid="2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3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3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93064E-6 L 0.19757 0.06728 " pathEditMode="relative" rAng="0" ptsTypes="AA">
                                      <p:cBhvr>
                                        <p:cTn id="172" dur="10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"/>
                            </p:stCondLst>
                            <p:childTnLst>
                              <p:par>
                                <p:cTn id="1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5" dur="500" fill="hold"/>
                                        <p:tgtEl>
                                          <p:spTgt spid="2360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79" dur="1000"/>
                                        <p:tgtEl>
                                          <p:spTgt spid="23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4" dur="1000"/>
                                        <p:tgtEl>
                                          <p:spTgt spid="2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3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3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3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3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0.02521 L -0.58195 0.66497 " pathEditMode="relative" rAng="0" ptsTypes="AA">
                                      <p:cBhvr>
                                        <p:cTn id="194" dur="10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3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500"/>
                            </p:stCondLst>
                            <p:childTnLst>
                              <p:par>
                                <p:cTn id="19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7" dur="500" fill="hold"/>
                                        <p:tgtEl>
                                          <p:spTgt spid="2360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1" dur="10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6" dur="1000"/>
                                        <p:tgtEl>
                                          <p:spTgt spid="2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3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3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3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3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500"/>
                            </p:stCondLst>
                            <p:childTnLst>
                              <p:par>
                                <p:cTn id="2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148 L -0.32118 0.49735 " pathEditMode="relative" rAng="0" ptsTypes="AA">
                                      <p:cBhvr>
                                        <p:cTn id="216" dur="1000" fill="hold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500"/>
                            </p:stCondLst>
                            <p:childTnLst>
                              <p:par>
                                <p:cTn id="21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9" dur="500" fill="hold"/>
                                        <p:tgtEl>
                                          <p:spTgt spid="2361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23" dur="10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8" dur="1000"/>
                                        <p:tgtEl>
                                          <p:spTgt spid="2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000"/>
                            </p:stCondLst>
                            <p:childTnLst>
                              <p:par>
                                <p:cTn id="2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3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3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3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3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0"/>
                            </p:stCondLst>
                            <p:childTnLst>
                              <p:par>
                                <p:cTn id="2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32 0.0252 L -0.27621 0.3082 " pathEditMode="relative" rAng="0" ptsTypes="AA">
                                      <p:cBhvr>
                                        <p:cTn id="238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3500"/>
                            </p:stCondLst>
                            <p:childTnLst>
                              <p:par>
                                <p:cTn id="24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1" dur="500" fill="hold"/>
                                        <p:tgtEl>
                                          <p:spTgt spid="2361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45" dur="10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0" dur="1000"/>
                                        <p:tgtEl>
                                          <p:spTgt spid="2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"/>
                            </p:stCondLst>
                            <p:childTnLst>
                              <p:par>
                                <p:cTn id="25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23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3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3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3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500"/>
                            </p:stCondLst>
                            <p:childTnLst>
                              <p:par>
                                <p:cTn id="25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09249E-7 L -0.44809 0.16162 " pathEditMode="relative" rAng="0" ptsTypes="AA">
                                      <p:cBhvr>
                                        <p:cTn id="260" dur="1000" fill="hold"/>
                                        <p:tgtEl>
                                          <p:spTgt spid="23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3500"/>
                            </p:stCondLst>
                            <p:childTnLst>
                              <p:par>
                                <p:cTn id="26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3" dur="500" fill="hold"/>
                                        <p:tgtEl>
                                          <p:spTgt spid="236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7" dur="1000"/>
                                        <p:tgtEl>
                                          <p:spTgt spid="23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2" dur="1000"/>
                                        <p:tgtEl>
                                          <p:spTgt spid="2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000"/>
                            </p:stCondLst>
                            <p:childTnLst>
                              <p:par>
                                <p:cTn id="27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23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3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3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3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500"/>
                            </p:stCondLst>
                            <p:childTnLst>
                              <p:par>
                                <p:cTn id="28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08092E-6 L -0.18941 -0.00624 " pathEditMode="relative" rAng="0" ptsTypes="AA">
                                      <p:cBhvr>
                                        <p:cTn id="282" dur="1000" fill="hold"/>
                                        <p:tgtEl>
                                          <p:spTgt spid="23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3500"/>
                            </p:stCondLst>
                            <p:childTnLst>
                              <p:par>
                                <p:cTn id="28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5" dur="500" fill="hold"/>
                                        <p:tgtEl>
                                          <p:spTgt spid="2361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/>
      <p:bldP spid="23569" grpId="1"/>
      <p:bldP spid="23603" grpId="0"/>
      <p:bldP spid="23603" grpId="1"/>
      <p:bldP spid="23605" grpId="0"/>
      <p:bldP spid="23605" grpId="1"/>
      <p:bldP spid="23607" grpId="0"/>
      <p:bldP spid="23607" grpId="1"/>
      <p:bldP spid="23609" grpId="0"/>
      <p:bldP spid="23609" grpId="1"/>
      <p:bldP spid="23611" grpId="0"/>
      <p:bldP spid="23611" grpId="1"/>
      <p:bldP spid="23613" grpId="0"/>
      <p:bldP spid="23613" grpId="1"/>
      <p:bldP spid="23615" grpId="0"/>
      <p:bldP spid="23615" grpId="1"/>
      <p:bldP spid="23617" grpId="0"/>
      <p:bldP spid="23617" grpId="1"/>
      <p:bldP spid="23625" grpId="0"/>
      <p:bldP spid="23654" grpId="0"/>
      <p:bldP spid="23655" grpId="0"/>
      <p:bldP spid="23658" grpId="0"/>
      <p:bldP spid="23659" grpId="0"/>
      <p:bldP spid="23661" grpId="0"/>
      <p:bldP spid="23664" grpId="0"/>
      <p:bldP spid="23665" grpId="0"/>
      <p:bldP spid="23667" grpId="0"/>
      <p:bldP spid="23669" grpId="0"/>
      <p:bldP spid="23670" grpId="0"/>
      <p:bldP spid="23672" grpId="0"/>
      <p:bldP spid="23674" grpId="0"/>
      <p:bldP spid="23676" grpId="0"/>
      <p:bldP spid="23678" grpId="0"/>
      <p:bldP spid="23680" grpId="0"/>
      <p:bldP spid="23682" grpId="0"/>
      <p:bldP spid="23684" grpId="0"/>
      <p:bldP spid="23686" grpId="0"/>
      <p:bldP spid="23687" grpId="0"/>
      <p:bldP spid="23688" grpId="0"/>
      <p:bldP spid="23689" grpId="0"/>
      <p:bldP spid="23690" grpId="0"/>
      <p:bldP spid="23691" grpId="0"/>
      <p:bldP spid="23692" grpId="0"/>
      <p:bldP spid="23693" grpId="0"/>
      <p:bldP spid="23694" grpId="0"/>
      <p:bldP spid="23696" grpId="0" animBg="1"/>
      <p:bldP spid="23697" grpId="0" animBg="1"/>
      <p:bldP spid="23698" grpId="0" animBg="1"/>
      <p:bldP spid="23699" grpId="0" animBg="1"/>
      <p:bldP spid="23700" grpId="0" animBg="1"/>
      <p:bldP spid="23701" grpId="0" animBg="1"/>
      <p:bldP spid="23702" grpId="0" animBg="1"/>
      <p:bldP spid="23703" grpId="0" animBg="1"/>
      <p:bldP spid="23704" grpId="0" animBg="1"/>
      <p:bldP spid="23705" grpId="0" animBg="1"/>
      <p:bldP spid="23706" grpId="0" animBg="1"/>
      <p:bldP spid="237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9" name="Picture 13" descr="страус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57338"/>
            <a:ext cx="31750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страус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57338"/>
            <a:ext cx="31750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колибр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149725"/>
            <a:ext cx="31750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сло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88913"/>
            <a:ext cx="20002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embl_ti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260350"/>
            <a:ext cx="2386013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удав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500438"/>
            <a:ext cx="25400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WordArt 12"/>
          <p:cNvSpPr>
            <a:spLocks noChangeArrowheads="1" noChangeShapeType="1" noTextEdit="1"/>
          </p:cNvSpPr>
          <p:nvPr/>
        </p:nvSpPr>
        <p:spPr bwMode="auto">
          <a:xfrm rot="-1513358">
            <a:off x="2212975" y="3103563"/>
            <a:ext cx="7019925" cy="1897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Берегите природу</a:t>
            </a:r>
          </a:p>
        </p:txBody>
      </p:sp>
      <p:sp>
        <p:nvSpPr>
          <p:cNvPr id="19465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547813" y="6381750"/>
            <a:ext cx="6696075" cy="476250"/>
          </a:xfrm>
          <a:noFill/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Автор: Букчина Н.А. учитель школы № 569 Невского района Санкт-Петербурга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388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1 200 + 420 : 20 – 15 =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4322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( 1 200 + 420 ) : 20 – 15 =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1700213"/>
            <a:ext cx="4322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1 200 + 420 : ( 20 – 15 ) =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50825" y="2420938"/>
            <a:ext cx="4364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(1 200 + 420) : (20 – 15) =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50825" y="4149725"/>
            <a:ext cx="4321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2411413" y="3573463"/>
            <a:ext cx="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258888" y="35734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3563938" y="36449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492500" y="35734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4572000" y="5589588"/>
            <a:ext cx="4321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732588" y="5013325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5580063" y="5013325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885113" y="5013325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572000" y="1700213"/>
            <a:ext cx="977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1284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716463" y="9810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66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851275" y="4149725"/>
            <a:ext cx="433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Л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1547813" y="42211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4643438" y="2420938"/>
            <a:ext cx="77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324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572000" y="260350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1206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2771775" y="41497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О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539750" y="41497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4716463" y="49418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66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5795963" y="4941888"/>
            <a:ext cx="77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324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877050" y="4941888"/>
            <a:ext cx="977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1206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7956550" y="4941888"/>
            <a:ext cx="977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1284</a:t>
            </a:r>
          </a:p>
        </p:txBody>
      </p:sp>
      <p:pic>
        <p:nvPicPr>
          <p:cNvPr id="28699" name="Picture 27" descr="сло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188913"/>
            <a:ext cx="3602038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0" name="AutoShape 28"/>
          <p:cNvSpPr>
            <a:spLocks noChangeArrowheads="1"/>
          </p:cNvSpPr>
          <p:nvPr/>
        </p:nvSpPr>
        <p:spPr bwMode="auto">
          <a:xfrm rot="-2713806">
            <a:off x="61119" y="6365081"/>
            <a:ext cx="431800" cy="554038"/>
          </a:xfrm>
          <a:prstGeom prst="star4">
            <a:avLst>
              <a:gd name="adj" fmla="val 10083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1" name="AutoShape 29"/>
          <p:cNvSpPr>
            <a:spLocks noChangeArrowheads="1"/>
          </p:cNvSpPr>
          <p:nvPr/>
        </p:nvSpPr>
        <p:spPr bwMode="auto">
          <a:xfrm rot="-2713806">
            <a:off x="456407" y="6176169"/>
            <a:ext cx="431800" cy="554037"/>
          </a:xfrm>
          <a:prstGeom prst="star4">
            <a:avLst>
              <a:gd name="adj" fmla="val 1120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2" name="AutoShape 30"/>
          <p:cNvSpPr>
            <a:spLocks noChangeArrowheads="1"/>
          </p:cNvSpPr>
          <p:nvPr/>
        </p:nvSpPr>
        <p:spPr bwMode="auto">
          <a:xfrm rot="-2713806">
            <a:off x="1248569" y="6176169"/>
            <a:ext cx="431800" cy="554038"/>
          </a:xfrm>
          <a:prstGeom prst="star4">
            <a:avLst>
              <a:gd name="adj" fmla="val 1120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3" name="AutoShape 31"/>
          <p:cNvSpPr>
            <a:spLocks noChangeArrowheads="1"/>
          </p:cNvSpPr>
          <p:nvPr/>
        </p:nvSpPr>
        <p:spPr bwMode="auto">
          <a:xfrm rot="-2713806">
            <a:off x="888207" y="6365081"/>
            <a:ext cx="431800" cy="554037"/>
          </a:xfrm>
          <a:prstGeom prst="star4">
            <a:avLst>
              <a:gd name="adj" fmla="val 1120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4" name="AutoShape 32"/>
          <p:cNvSpPr>
            <a:spLocks noChangeArrowheads="1"/>
          </p:cNvSpPr>
          <p:nvPr/>
        </p:nvSpPr>
        <p:spPr bwMode="auto">
          <a:xfrm rot="-2713806">
            <a:off x="2040732" y="6176169"/>
            <a:ext cx="431800" cy="554037"/>
          </a:xfrm>
          <a:prstGeom prst="star4">
            <a:avLst>
              <a:gd name="adj" fmla="val 1120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 rot="-2713806">
            <a:off x="1753394" y="6365081"/>
            <a:ext cx="431800" cy="554038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 rot="-2713806">
            <a:off x="4345782" y="6176169"/>
            <a:ext cx="431800" cy="554037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 rot="-2713806">
            <a:off x="2472532" y="6365081"/>
            <a:ext cx="431800" cy="554037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 rot="-2713806">
            <a:off x="3985419" y="6365081"/>
            <a:ext cx="431800" cy="554038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9" name="AutoShape 37"/>
          <p:cNvSpPr>
            <a:spLocks noChangeArrowheads="1"/>
          </p:cNvSpPr>
          <p:nvPr/>
        </p:nvSpPr>
        <p:spPr bwMode="auto">
          <a:xfrm rot="-2713806">
            <a:off x="3553619" y="6176169"/>
            <a:ext cx="431800" cy="554038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 rot="-2713806">
            <a:off x="3193257" y="6365081"/>
            <a:ext cx="431800" cy="554037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11" name="AutoShape 39"/>
          <p:cNvSpPr>
            <a:spLocks noChangeArrowheads="1"/>
          </p:cNvSpPr>
          <p:nvPr/>
        </p:nvSpPr>
        <p:spPr bwMode="auto">
          <a:xfrm rot="-2713806">
            <a:off x="2832894" y="6176169"/>
            <a:ext cx="431800" cy="554038"/>
          </a:xfrm>
          <a:prstGeom prst="star4">
            <a:avLst>
              <a:gd name="adj" fmla="val 118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0"/>
                            </p:stCondLst>
                            <p:childTnLst>
                              <p:par>
                                <p:cTn id="5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0"/>
                            </p:stCondLst>
                            <p:childTnLst>
                              <p:par>
                                <p:cTn id="6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0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0"/>
                            </p:stCondLst>
                            <p:childTnLst>
                              <p:par>
                                <p:cTn id="6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0"/>
                            </p:stCondLst>
                            <p:childTnLst>
                              <p:par>
                                <p:cTn id="7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5000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0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0"/>
                            </p:stCondLst>
                            <p:childTnLst>
                              <p:par>
                                <p:cTn id="8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5000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2847 0.48231 " pathEditMode="relative" ptsTypes="AA">
                                      <p:cBhvr>
                                        <p:cTn id="119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5607E-7 L -0.34653 0.3775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18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439 L -0.47864 0.27699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136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67052E-7 L -0.10261 0.16786 " pathEditMode="relative" rAng="0" ptsTypes="AA">
                                      <p:cBhvr>
                                        <p:cTn id="140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84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5087E-6 L 0.36233 0.2141 " pathEditMode="relative" rAng="0" ptsTypes="AA">
                                      <p:cBhvr>
                                        <p:cTn id="172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107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74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000"/>
                            </p:stCondLst>
                            <p:childTnLst>
                              <p:par>
                                <p:cTn id="1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847 0.22035 " pathEditMode="relative" ptsTypes="AA">
                                      <p:cBhvr>
                                        <p:cTn id="177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79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000"/>
                            </p:stCondLst>
                            <p:childTnLst>
                              <p:par>
                                <p:cTn id="18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7457E-6 L 0.47257 0.22035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110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84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0"/>
                            </p:stCondLst>
                            <p:childTnLst>
                              <p:par>
                                <p:cTn id="18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416 L 0.83437 0.21387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105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89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000"/>
                            </p:stCondLst>
                            <p:childTnLst>
                              <p:par>
                                <p:cTn id="19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3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7" grpId="0"/>
      <p:bldP spid="28687" grpId="1"/>
      <p:bldP spid="28688" grpId="0"/>
      <p:bldP spid="28688" grpId="1"/>
      <p:bldP spid="28689" grpId="0"/>
      <p:bldP spid="28689" grpId="1"/>
      <p:bldP spid="28689" grpId="2"/>
      <p:bldP spid="28690" grpId="0"/>
      <p:bldP spid="28690" grpId="1"/>
      <p:bldP spid="28690" grpId="2"/>
      <p:bldP spid="28691" grpId="0"/>
      <p:bldP spid="28691" grpId="1"/>
      <p:bldP spid="28692" grpId="0"/>
      <p:bldP spid="28692" grpId="1"/>
      <p:bldP spid="28693" grpId="0"/>
      <p:bldP spid="28693" grpId="1"/>
      <p:bldP spid="28693" grpId="2"/>
      <p:bldP spid="28694" grpId="0"/>
      <p:bldP spid="28694" grpId="1"/>
      <p:bldP spid="28694" grpId="2"/>
      <p:bldP spid="28695" grpId="0"/>
      <p:bldP spid="28696" grpId="0"/>
      <p:bldP spid="28697" grpId="0"/>
      <p:bldP spid="28698" grpId="0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afrikanski_sl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6170613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is?yDj8EnN8s4ElCEYTsI9jbqXRSIshBQNHgXmnE-4Th7k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3429000"/>
            <a:ext cx="2547937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7"/>
          <p:cNvSpPr>
            <a:spLocks noChangeArrowheads="1" noChangeShapeType="1" noTextEdit="1"/>
          </p:cNvSpPr>
          <p:nvPr/>
        </p:nvSpPr>
        <p:spPr bwMode="auto">
          <a:xfrm>
            <a:off x="395288" y="5373688"/>
            <a:ext cx="6264275" cy="1484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африканский слон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900113" y="1412875"/>
            <a:ext cx="935037" cy="681038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>
              <a:solidFill>
                <a:srgbClr val="008000"/>
              </a:solidFill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211638" y="1268413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7308850" y="1412875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50825" y="2708275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619250" y="2708275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635375" y="2636838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932363" y="2636838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8027988" y="2636838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6732588" y="2636838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684213" y="4076700"/>
            <a:ext cx="1441450" cy="896938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3924300" y="3933825"/>
            <a:ext cx="1584325" cy="8255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7235825" y="4005263"/>
            <a:ext cx="1295400" cy="936625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476375" y="2060575"/>
            <a:ext cx="6477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684213" y="2060575"/>
            <a:ext cx="5746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787900" y="1844675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4067175" y="1844675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7885113" y="1989138"/>
            <a:ext cx="6477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H="1">
            <a:off x="7164388" y="1989138"/>
            <a:ext cx="5762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1763713" y="1557338"/>
            <a:ext cx="25923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5076825" y="1557338"/>
            <a:ext cx="23034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755650" y="3573463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403350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1403350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4140200" y="3500438"/>
            <a:ext cx="1223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7308850" y="3500438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4716463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7885113" y="35004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2535238" y="11430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-60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795963" y="1125538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/>
              <a:t>100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95288" y="2133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4</a:t>
            </a:r>
            <a:endParaRPr lang="en-US" sz="2400">
              <a:cs typeface="Arial" charset="0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1835150" y="2205038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+25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3851275" y="20605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5</a:t>
            </a:r>
            <a:endParaRPr lang="en-US" sz="2400">
              <a:cs typeface="Arial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5076825" y="2060575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+60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6443663" y="2133600"/>
            <a:ext cx="96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-2000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8178800" y="2060575"/>
            <a:ext cx="96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-5000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1258888" y="27813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-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4572000" y="2708275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+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7667625" y="2708275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+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619250" y="4292600"/>
            <a:ext cx="84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см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5003800" y="4076700"/>
            <a:ext cx="57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см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8316913" y="4292600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кг</a:t>
            </a:r>
          </a:p>
        </p:txBody>
      </p:sp>
      <p:sp>
        <p:nvSpPr>
          <p:cNvPr id="30763" name="WordArt 43"/>
          <p:cNvSpPr>
            <a:spLocks noChangeArrowheads="1" noChangeShapeType="1" noTextEdit="1"/>
          </p:cNvSpPr>
          <p:nvPr/>
        </p:nvSpPr>
        <p:spPr bwMode="auto">
          <a:xfrm>
            <a:off x="611188" y="5157788"/>
            <a:ext cx="1800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высота</a:t>
            </a:r>
          </a:p>
        </p:txBody>
      </p:sp>
      <p:sp>
        <p:nvSpPr>
          <p:cNvPr id="30764" name="WordArt 44"/>
          <p:cNvSpPr>
            <a:spLocks noChangeArrowheads="1" noChangeShapeType="1" noTextEdit="1"/>
          </p:cNvSpPr>
          <p:nvPr/>
        </p:nvSpPr>
        <p:spPr bwMode="auto">
          <a:xfrm>
            <a:off x="3779838" y="4868863"/>
            <a:ext cx="18002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длина</a:t>
            </a:r>
          </a:p>
        </p:txBody>
      </p:sp>
      <p:sp>
        <p:nvSpPr>
          <p:cNvPr id="30765" name="WordArt 45"/>
          <p:cNvSpPr>
            <a:spLocks noChangeArrowheads="1" noChangeShapeType="1" noTextEdit="1"/>
          </p:cNvSpPr>
          <p:nvPr/>
        </p:nvSpPr>
        <p:spPr bwMode="auto">
          <a:xfrm>
            <a:off x="7235825" y="5013325"/>
            <a:ext cx="1295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вес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755650" y="260350"/>
            <a:ext cx="7732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Найдите высоту, длину тела и массу тела слона :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900113" y="4221163"/>
            <a:ext cx="860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</a:rPr>
              <a:t>350</a:t>
            </a:r>
          </a:p>
        </p:txBody>
      </p:sp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4211638" y="4027488"/>
            <a:ext cx="860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</a:rPr>
              <a:t>450</a:t>
            </a:r>
          </a:p>
        </p:txBody>
      </p:sp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7308850" y="4221163"/>
            <a:ext cx="977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6000</a:t>
            </a:r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971550" y="1484313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8000"/>
                </a:solidFill>
              </a:rPr>
              <a:t>125</a:t>
            </a:r>
          </a:p>
        </p:txBody>
      </p:sp>
      <p:sp>
        <p:nvSpPr>
          <p:cNvPr id="30771" name="Text Box 51"/>
          <p:cNvSpPr txBox="1">
            <a:spLocks noChangeArrowheads="1"/>
          </p:cNvSpPr>
          <p:nvPr/>
        </p:nvSpPr>
        <p:spPr bwMode="auto">
          <a:xfrm>
            <a:off x="323850" y="2781300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500</a:t>
            </a:r>
          </a:p>
        </p:txBody>
      </p:sp>
      <p:sp>
        <p:nvSpPr>
          <p:cNvPr id="30772" name="Text Box 52"/>
          <p:cNvSpPr txBox="1">
            <a:spLocks noChangeArrowheads="1"/>
          </p:cNvSpPr>
          <p:nvPr/>
        </p:nvSpPr>
        <p:spPr bwMode="auto">
          <a:xfrm>
            <a:off x="1692275" y="2781300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150</a:t>
            </a:r>
          </a:p>
        </p:txBody>
      </p:sp>
      <p:sp>
        <p:nvSpPr>
          <p:cNvPr id="30773" name="Text Box 53"/>
          <p:cNvSpPr txBox="1">
            <a:spLocks noChangeArrowheads="1"/>
          </p:cNvSpPr>
          <p:nvPr/>
        </p:nvSpPr>
        <p:spPr bwMode="auto">
          <a:xfrm>
            <a:off x="4427538" y="13414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7308850" y="148431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6500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3708400" y="2708275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325</a:t>
            </a:r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5003800" y="2708275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125</a:t>
            </a:r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6732588" y="27082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4500</a:t>
            </a:r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8027988" y="27082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1500</a:t>
            </a:r>
          </a:p>
        </p:txBody>
      </p:sp>
      <p:sp>
        <p:nvSpPr>
          <p:cNvPr id="30780" name="AutoShape 60"/>
          <p:cNvSpPr>
            <a:spLocks noChangeArrowheads="1"/>
          </p:cNvSpPr>
          <p:nvPr/>
        </p:nvSpPr>
        <p:spPr bwMode="auto">
          <a:xfrm rot="-2768136">
            <a:off x="172244" y="6099969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1" name="AutoShape 61"/>
          <p:cNvSpPr>
            <a:spLocks noChangeArrowheads="1"/>
          </p:cNvSpPr>
          <p:nvPr/>
        </p:nvSpPr>
        <p:spPr bwMode="auto">
          <a:xfrm rot="-2768136">
            <a:off x="964407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2" name="AutoShape 62"/>
          <p:cNvSpPr>
            <a:spLocks noChangeArrowheads="1"/>
          </p:cNvSpPr>
          <p:nvPr/>
        </p:nvSpPr>
        <p:spPr bwMode="auto">
          <a:xfrm rot="-2768136">
            <a:off x="1829594" y="6099969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3" name="AutoShape 63"/>
          <p:cNvSpPr>
            <a:spLocks noChangeArrowheads="1"/>
          </p:cNvSpPr>
          <p:nvPr/>
        </p:nvSpPr>
        <p:spPr bwMode="auto">
          <a:xfrm rot="-2768136">
            <a:off x="2548732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4" name="AutoShape 64"/>
          <p:cNvSpPr>
            <a:spLocks noChangeArrowheads="1"/>
          </p:cNvSpPr>
          <p:nvPr/>
        </p:nvSpPr>
        <p:spPr bwMode="auto">
          <a:xfrm rot="-2768136">
            <a:off x="3124994" y="6099969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5" name="AutoShape 65"/>
          <p:cNvSpPr>
            <a:spLocks noChangeArrowheads="1"/>
          </p:cNvSpPr>
          <p:nvPr/>
        </p:nvSpPr>
        <p:spPr bwMode="auto">
          <a:xfrm rot="-2768136">
            <a:off x="3917157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6" name="AutoShape 66"/>
          <p:cNvSpPr>
            <a:spLocks noChangeArrowheads="1"/>
          </p:cNvSpPr>
          <p:nvPr/>
        </p:nvSpPr>
        <p:spPr bwMode="auto">
          <a:xfrm rot="-2768136">
            <a:off x="4493419" y="6099969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7" name="AutoShape 67"/>
          <p:cNvSpPr>
            <a:spLocks noChangeArrowheads="1"/>
          </p:cNvSpPr>
          <p:nvPr/>
        </p:nvSpPr>
        <p:spPr bwMode="auto">
          <a:xfrm rot="-2768136">
            <a:off x="5430044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8" name="AutoShape 68"/>
          <p:cNvSpPr>
            <a:spLocks noChangeArrowheads="1"/>
          </p:cNvSpPr>
          <p:nvPr/>
        </p:nvSpPr>
        <p:spPr bwMode="auto">
          <a:xfrm rot="-2768136">
            <a:off x="6077744" y="6099969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9" name="AutoShape 69"/>
          <p:cNvSpPr>
            <a:spLocks noChangeArrowheads="1"/>
          </p:cNvSpPr>
          <p:nvPr/>
        </p:nvSpPr>
        <p:spPr bwMode="auto">
          <a:xfrm rot="-2768136">
            <a:off x="6941344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0" name="AutoShape 70"/>
          <p:cNvSpPr>
            <a:spLocks noChangeArrowheads="1"/>
          </p:cNvSpPr>
          <p:nvPr/>
        </p:nvSpPr>
        <p:spPr bwMode="auto">
          <a:xfrm rot="-2768136">
            <a:off x="7589044" y="6171406"/>
            <a:ext cx="604838" cy="447675"/>
          </a:xfrm>
          <a:prstGeom prst="star4">
            <a:avLst>
              <a:gd name="adj" fmla="val 81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1" name="AutoShape 71"/>
          <p:cNvSpPr>
            <a:spLocks noChangeArrowheads="1"/>
          </p:cNvSpPr>
          <p:nvPr/>
        </p:nvSpPr>
        <p:spPr bwMode="auto">
          <a:xfrm rot="-2768136">
            <a:off x="8454232" y="6331744"/>
            <a:ext cx="604837" cy="447675"/>
          </a:xfrm>
          <a:prstGeom prst="star4">
            <a:avLst>
              <a:gd name="adj" fmla="val 98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0"/>
                                        <p:tgtEl>
                                          <p:spTgt spid="30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0"/>
                            </p:stCondLst>
                            <p:childTnLst>
                              <p:par>
                                <p:cTn id="3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0"/>
                                        <p:tgtEl>
                                          <p:spTgt spid="30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/>
                                        <p:tgtEl>
                                          <p:spTgt spid="30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0"/>
                            </p:stCondLst>
                            <p:childTnLst>
                              <p:par>
                                <p:cTn id="4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5000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0"/>
                            </p:stCondLst>
                            <p:childTnLst>
                              <p:par>
                                <p:cTn id="5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3" dur="500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0"/>
                            </p:stCondLst>
                            <p:childTnLst>
                              <p:par>
                                <p:cTn id="5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0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0"/>
                            </p:stCondLst>
                            <p:childTnLst>
                              <p:par>
                                <p:cTn id="6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7" dur="500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0"/>
                                        <p:tgtEl>
                                          <p:spTgt spid="30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0"/>
                            </p:stCondLst>
                            <p:childTnLst>
                              <p:par>
                                <p:cTn id="7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5000"/>
                                        <p:tgtEl>
                                          <p:spTgt spid="30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0"/>
                                        <p:tgtEl>
                                          <p:spTgt spid="30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/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0"/>
                                        <p:tgtEl>
                                          <p:spTgt spid="30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0"/>
                            </p:stCondLst>
                            <p:childTnLst>
                              <p:par>
                                <p:cTn id="8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1" dur="5000"/>
                                        <p:tgtEl>
                                          <p:spTgt spid="30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/>
                                        <p:tgtEl>
                                          <p:spTgt spid="30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0"/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0"/>
                                        <p:tgtEl>
                                          <p:spTgt spid="30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5000"/>
                            </p:stCondLst>
                            <p:childTnLst>
                              <p:par>
                                <p:cTn id="8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8" dur="5000"/>
                                        <p:tgtEl>
                                          <p:spTgt spid="30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/>
                                        <p:tgtEl>
                                          <p:spTgt spid="30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/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0"/>
                                        <p:tgtEl>
                                          <p:spTgt spid="30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0"/>
                                        <p:tgtEl>
                                          <p:spTgt spid="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1000"/>
                                        <p:tgtEl>
                                          <p:spTgt spid="30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10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/>
      <p:bldP spid="30764" grpId="0" animBg="1"/>
      <p:bldP spid="30765" grpId="0" animBg="1"/>
      <p:bldP spid="30769" grpId="0"/>
      <p:bldP spid="30770" grpId="0"/>
      <p:bldP spid="30771" grpId="0"/>
      <p:bldP spid="30772" grpId="0"/>
      <p:bldP spid="30773" grpId="0"/>
      <p:bldP spid="30774" grpId="0"/>
      <p:bldP spid="30775" grpId="0"/>
      <p:bldP spid="30776" grpId="0"/>
      <p:bldP spid="30777" grpId="0"/>
      <p:bldP spid="30778" grpId="0"/>
      <p:bldP spid="30780" grpId="0" animBg="1"/>
      <p:bldP spid="30781" grpId="0" animBg="1"/>
      <p:bldP spid="30782" grpId="0" animBg="1"/>
      <p:bldP spid="30783" grpId="0" animBg="1"/>
      <p:bldP spid="30784" grpId="0" animBg="1"/>
      <p:bldP spid="30785" grpId="0" animBg="1"/>
      <p:bldP spid="30786" grpId="0" animBg="1"/>
      <p:bldP spid="30787" grpId="0" animBg="1"/>
      <p:bldP spid="30788" grpId="0" animBg="1"/>
      <p:bldP spid="30789" grpId="0" animBg="1"/>
      <p:bldP spid="30790" grpId="0" animBg="1"/>
      <p:bldP spid="307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11188" y="692150"/>
            <a:ext cx="7993062" cy="4441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611188" y="2924175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611188" y="1773238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611188" y="40767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611188" y="40052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4643438" y="692150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6516688" y="692150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2484438" y="692150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1116013" y="9810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5600</a:t>
            </a: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1116013" y="21336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3100</a:t>
            </a:r>
          </a:p>
        </p:txBody>
      </p:sp>
      <p:sp>
        <p:nvSpPr>
          <p:cNvPr id="6156" name="Text Box 15"/>
          <p:cNvSpPr txBox="1">
            <a:spLocks noChangeArrowheads="1"/>
          </p:cNvSpPr>
          <p:nvPr/>
        </p:nvSpPr>
        <p:spPr bwMode="auto">
          <a:xfrm>
            <a:off x="1116013" y="32131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5200</a:t>
            </a:r>
          </a:p>
        </p:txBody>
      </p:sp>
      <p:sp>
        <p:nvSpPr>
          <p:cNvPr id="6157" name="Text Box 16"/>
          <p:cNvSpPr txBox="1">
            <a:spLocks noChangeArrowheads="1"/>
          </p:cNvSpPr>
          <p:nvPr/>
        </p:nvSpPr>
        <p:spPr bwMode="auto">
          <a:xfrm>
            <a:off x="1116013" y="43656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7500</a:t>
            </a:r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3059113" y="9810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2500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3348038" y="21336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0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3059113" y="32131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2100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3059113" y="43656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4400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148263" y="9810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5100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076825" y="21336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2600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5076825" y="32131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4700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5148263" y="43656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7000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092950" y="9810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5800</a:t>
            </a:r>
          </a:p>
        </p:txBody>
      </p:sp>
      <p:sp>
        <p:nvSpPr>
          <p:cNvPr id="6167" name="Text Box 26"/>
          <p:cNvSpPr txBox="1">
            <a:spLocks noChangeArrowheads="1"/>
          </p:cNvSpPr>
          <p:nvPr/>
        </p:nvSpPr>
        <p:spPr bwMode="auto">
          <a:xfrm>
            <a:off x="7019925" y="21336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3300</a:t>
            </a:r>
          </a:p>
        </p:txBody>
      </p:sp>
      <p:sp>
        <p:nvSpPr>
          <p:cNvPr id="6168" name="Text Box 27"/>
          <p:cNvSpPr txBox="1">
            <a:spLocks noChangeArrowheads="1"/>
          </p:cNvSpPr>
          <p:nvPr/>
        </p:nvSpPr>
        <p:spPr bwMode="auto">
          <a:xfrm>
            <a:off x="7092950" y="32131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5400</a:t>
            </a:r>
          </a:p>
        </p:txBody>
      </p:sp>
      <p:sp>
        <p:nvSpPr>
          <p:cNvPr id="6169" name="Text Box 28"/>
          <p:cNvSpPr txBox="1">
            <a:spLocks noChangeArrowheads="1"/>
          </p:cNvSpPr>
          <p:nvPr/>
        </p:nvSpPr>
        <p:spPr bwMode="auto">
          <a:xfrm>
            <a:off x="7092950" y="42926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7700</a:t>
            </a:r>
          </a:p>
        </p:txBody>
      </p:sp>
      <p:sp>
        <p:nvSpPr>
          <p:cNvPr id="6170" name="Text Box 31"/>
          <p:cNvSpPr txBox="1">
            <a:spLocks noChangeArrowheads="1"/>
          </p:cNvSpPr>
          <p:nvPr/>
        </p:nvSpPr>
        <p:spPr bwMode="auto">
          <a:xfrm>
            <a:off x="104775" y="5734050"/>
            <a:ext cx="9039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1"/>
                </a:solidFill>
              </a:rPr>
              <a:t>Выберите из каждой строки и каждого столбца по одному</a:t>
            </a:r>
          </a:p>
          <a:p>
            <a:r>
              <a:rPr lang="ru-RU" sz="2400">
                <a:solidFill>
                  <a:schemeClr val="accent1"/>
                </a:solidFill>
              </a:rPr>
              <a:t>числу, найдите  их сумму и уменьшите ее в 100 раз</a:t>
            </a:r>
          </a:p>
        </p:txBody>
      </p:sp>
      <p:sp>
        <p:nvSpPr>
          <p:cNvPr id="9246" name="WordArt 30"/>
          <p:cNvSpPr>
            <a:spLocks noChangeArrowheads="1" noChangeShapeType="1" noTextEdit="1"/>
          </p:cNvSpPr>
          <p:nvPr/>
        </p:nvSpPr>
        <p:spPr bwMode="auto">
          <a:xfrm>
            <a:off x="1331913" y="3357563"/>
            <a:ext cx="6696075" cy="29527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/>
              </a:rPr>
              <a:t>180 литров</a:t>
            </a:r>
          </a:p>
        </p:txBody>
      </p:sp>
      <p:sp>
        <p:nvSpPr>
          <p:cNvPr id="9248" name="AutoShape 32"/>
          <p:cNvSpPr>
            <a:spLocks noChangeArrowheads="1"/>
          </p:cNvSpPr>
          <p:nvPr/>
        </p:nvSpPr>
        <p:spPr bwMode="auto">
          <a:xfrm rot="-1346647">
            <a:off x="179388" y="188913"/>
            <a:ext cx="576262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1" name="AutoShape 35"/>
          <p:cNvSpPr>
            <a:spLocks noChangeArrowheads="1"/>
          </p:cNvSpPr>
          <p:nvPr/>
        </p:nvSpPr>
        <p:spPr bwMode="auto">
          <a:xfrm rot="-1346647">
            <a:off x="1692275" y="0"/>
            <a:ext cx="576263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2" name="AutoShape 36"/>
          <p:cNvSpPr>
            <a:spLocks noChangeArrowheads="1"/>
          </p:cNvSpPr>
          <p:nvPr/>
        </p:nvSpPr>
        <p:spPr bwMode="auto">
          <a:xfrm rot="-1346647">
            <a:off x="3203575" y="333375"/>
            <a:ext cx="576263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3" name="AutoShape 37"/>
          <p:cNvSpPr>
            <a:spLocks noChangeArrowheads="1"/>
          </p:cNvSpPr>
          <p:nvPr/>
        </p:nvSpPr>
        <p:spPr bwMode="auto">
          <a:xfrm rot="-1346647">
            <a:off x="4787900" y="0"/>
            <a:ext cx="576263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4" name="AutoShape 38"/>
          <p:cNvSpPr>
            <a:spLocks noChangeArrowheads="1"/>
          </p:cNvSpPr>
          <p:nvPr/>
        </p:nvSpPr>
        <p:spPr bwMode="auto">
          <a:xfrm rot="-1346647">
            <a:off x="6227763" y="333375"/>
            <a:ext cx="576262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1" name="AutoShape 45"/>
          <p:cNvSpPr>
            <a:spLocks noChangeArrowheads="1"/>
          </p:cNvSpPr>
          <p:nvPr/>
        </p:nvSpPr>
        <p:spPr bwMode="auto">
          <a:xfrm rot="-1346647">
            <a:off x="7956550" y="0"/>
            <a:ext cx="576263" cy="431800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 animBg="1"/>
      <p:bldP spid="9248" grpId="0" animBg="1"/>
      <p:bldP spid="9251" grpId="0" animBg="1"/>
      <p:bldP spid="9252" grpId="0" animBg="1"/>
      <p:bldP spid="9253" grpId="0" animBg="1"/>
      <p:bldP spid="9254" grpId="0" animBg="1"/>
      <p:bldP spid="92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61"/>
          <p:cNvSpPr>
            <a:spLocks/>
          </p:cNvSpPr>
          <p:nvPr/>
        </p:nvSpPr>
        <p:spPr bwMode="auto">
          <a:xfrm>
            <a:off x="611188" y="692150"/>
            <a:ext cx="5280025" cy="4248150"/>
          </a:xfrm>
          <a:custGeom>
            <a:avLst/>
            <a:gdLst>
              <a:gd name="T0" fmla="*/ 1331 w 3326"/>
              <a:gd name="T1" fmla="*/ 2623 h 2676"/>
              <a:gd name="T2" fmla="*/ 423 w 3326"/>
              <a:gd name="T3" fmla="*/ 2532 h 2676"/>
              <a:gd name="T4" fmla="*/ 15 w 3326"/>
              <a:gd name="T5" fmla="*/ 1761 h 2676"/>
              <a:gd name="T6" fmla="*/ 333 w 3326"/>
              <a:gd name="T7" fmla="*/ 945 h 2676"/>
              <a:gd name="T8" fmla="*/ 741 w 3326"/>
              <a:gd name="T9" fmla="*/ 310 h 2676"/>
              <a:gd name="T10" fmla="*/ 1603 w 3326"/>
              <a:gd name="T11" fmla="*/ 38 h 2676"/>
              <a:gd name="T12" fmla="*/ 2782 w 3326"/>
              <a:gd name="T13" fmla="*/ 83 h 2676"/>
              <a:gd name="T14" fmla="*/ 3326 w 3326"/>
              <a:gd name="T15" fmla="*/ 355 h 2676"/>
              <a:gd name="T16" fmla="*/ 2782 w 3326"/>
              <a:gd name="T17" fmla="*/ 945 h 2676"/>
              <a:gd name="T18" fmla="*/ 1784 w 3326"/>
              <a:gd name="T19" fmla="*/ 1444 h 26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26"/>
              <a:gd name="T31" fmla="*/ 0 h 2676"/>
              <a:gd name="T32" fmla="*/ 3326 w 3326"/>
              <a:gd name="T33" fmla="*/ 2676 h 26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26" h="2676">
                <a:moveTo>
                  <a:pt x="1331" y="2623"/>
                </a:moveTo>
                <a:cubicBezTo>
                  <a:pt x="986" y="2649"/>
                  <a:pt x="642" y="2676"/>
                  <a:pt x="423" y="2532"/>
                </a:cubicBezTo>
                <a:cubicBezTo>
                  <a:pt x="204" y="2388"/>
                  <a:pt x="30" y="2025"/>
                  <a:pt x="15" y="1761"/>
                </a:cubicBezTo>
                <a:cubicBezTo>
                  <a:pt x="0" y="1497"/>
                  <a:pt x="212" y="1187"/>
                  <a:pt x="333" y="945"/>
                </a:cubicBezTo>
                <a:cubicBezTo>
                  <a:pt x="454" y="703"/>
                  <a:pt x="529" y="461"/>
                  <a:pt x="741" y="310"/>
                </a:cubicBezTo>
                <a:cubicBezTo>
                  <a:pt x="953" y="159"/>
                  <a:pt x="1263" y="76"/>
                  <a:pt x="1603" y="38"/>
                </a:cubicBezTo>
                <a:cubicBezTo>
                  <a:pt x="1943" y="0"/>
                  <a:pt x="2495" y="30"/>
                  <a:pt x="2782" y="83"/>
                </a:cubicBezTo>
                <a:cubicBezTo>
                  <a:pt x="3069" y="136"/>
                  <a:pt x="3326" y="211"/>
                  <a:pt x="3326" y="355"/>
                </a:cubicBezTo>
                <a:cubicBezTo>
                  <a:pt x="3326" y="499"/>
                  <a:pt x="3039" y="763"/>
                  <a:pt x="2782" y="945"/>
                </a:cubicBezTo>
                <a:cubicBezTo>
                  <a:pt x="2525" y="1127"/>
                  <a:pt x="1958" y="1353"/>
                  <a:pt x="1784" y="144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5148263" y="2924175"/>
            <a:ext cx="3311525" cy="3167063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auto">
          <a:xfrm>
            <a:off x="5795963" y="3573463"/>
            <a:ext cx="2016125" cy="187325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6084888" y="2924175"/>
            <a:ext cx="1439862" cy="316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 flipH="1">
            <a:off x="6084888" y="2924175"/>
            <a:ext cx="1439862" cy="316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148263" y="3860800"/>
            <a:ext cx="33115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V="1">
            <a:off x="5148263" y="3860800"/>
            <a:ext cx="33115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308850" y="4192588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CC00"/>
                </a:solidFill>
              </a:rPr>
              <a:t>ф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084888" y="4724400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990000"/>
                </a:solidFill>
              </a:rPr>
              <a:t>л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084888" y="36893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588125" y="4841875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99FF"/>
                </a:solidFill>
              </a:rPr>
              <a:t>м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795963" y="4192588"/>
            <a:ext cx="433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00"/>
                </a:solidFill>
              </a:rPr>
              <a:t>и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092950" y="4624388"/>
            <a:ext cx="4302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9900"/>
                </a:solidFill>
              </a:rPr>
              <a:t>н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092950" y="3689350"/>
            <a:ext cx="354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FF"/>
                </a:solidFill>
              </a:rPr>
              <a:t>г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588125" y="347345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о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7812088" y="4365625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370</a:t>
            </a: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>
            <a:off x="7451725" y="350043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1000</a:t>
            </a:r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6372225" y="2997200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10000</a:t>
            </a: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5508625" y="3429000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700</a:t>
            </a:r>
          </a:p>
        </p:txBody>
      </p:sp>
      <p:sp>
        <p:nvSpPr>
          <p:cNvPr id="7189" name="Text Box 22"/>
          <p:cNvSpPr txBox="1">
            <a:spLocks noChangeArrowheads="1"/>
          </p:cNvSpPr>
          <p:nvPr/>
        </p:nvSpPr>
        <p:spPr bwMode="auto">
          <a:xfrm>
            <a:off x="5076825" y="4365625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1400</a:t>
            </a:r>
          </a:p>
        </p:txBody>
      </p:sp>
      <p:sp>
        <p:nvSpPr>
          <p:cNvPr id="7190" name="Text Box 23"/>
          <p:cNvSpPr txBox="1">
            <a:spLocks noChangeArrowheads="1"/>
          </p:cNvSpPr>
          <p:nvPr/>
        </p:nvSpPr>
        <p:spPr bwMode="auto">
          <a:xfrm>
            <a:off x="5508625" y="5157788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770</a:t>
            </a:r>
          </a:p>
        </p:txBody>
      </p:sp>
      <p:sp>
        <p:nvSpPr>
          <p:cNvPr id="7191" name="Text Box 24"/>
          <p:cNvSpPr txBox="1">
            <a:spLocks noChangeArrowheads="1"/>
          </p:cNvSpPr>
          <p:nvPr/>
        </p:nvSpPr>
        <p:spPr bwMode="auto">
          <a:xfrm>
            <a:off x="6372225" y="5589588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13000</a:t>
            </a:r>
          </a:p>
        </p:txBody>
      </p:sp>
      <p:sp>
        <p:nvSpPr>
          <p:cNvPr id="7192" name="Text Box 25"/>
          <p:cNvSpPr txBox="1">
            <a:spLocks noChangeArrowheads="1"/>
          </p:cNvSpPr>
          <p:nvPr/>
        </p:nvSpPr>
        <p:spPr bwMode="auto">
          <a:xfrm>
            <a:off x="7524750" y="520541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6600CC"/>
                </a:solidFill>
              </a:rPr>
              <a:t>800</a:t>
            </a:r>
          </a:p>
        </p:txBody>
      </p:sp>
      <p:sp>
        <p:nvSpPr>
          <p:cNvPr id="7193" name="Rectangle 27"/>
          <p:cNvSpPr>
            <a:spLocks noChangeArrowheads="1"/>
          </p:cNvSpPr>
          <p:nvPr/>
        </p:nvSpPr>
        <p:spPr bwMode="auto">
          <a:xfrm>
            <a:off x="2627313" y="4508500"/>
            <a:ext cx="14398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4" name="Rectangle 28"/>
          <p:cNvSpPr>
            <a:spLocks noChangeArrowheads="1"/>
          </p:cNvSpPr>
          <p:nvPr/>
        </p:nvSpPr>
        <p:spPr bwMode="auto">
          <a:xfrm>
            <a:off x="539750" y="3789363"/>
            <a:ext cx="14398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5" name="Rectangle 29"/>
          <p:cNvSpPr>
            <a:spLocks noChangeArrowheads="1"/>
          </p:cNvSpPr>
          <p:nvPr/>
        </p:nvSpPr>
        <p:spPr bwMode="auto">
          <a:xfrm>
            <a:off x="250825" y="2565400"/>
            <a:ext cx="14398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6" name="Rectangle 30"/>
          <p:cNvSpPr>
            <a:spLocks noChangeArrowheads="1"/>
          </p:cNvSpPr>
          <p:nvPr/>
        </p:nvSpPr>
        <p:spPr bwMode="auto">
          <a:xfrm>
            <a:off x="971550" y="1484313"/>
            <a:ext cx="14398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7" name="Rectangle 31"/>
          <p:cNvSpPr>
            <a:spLocks noChangeArrowheads="1"/>
          </p:cNvSpPr>
          <p:nvPr/>
        </p:nvSpPr>
        <p:spPr bwMode="auto">
          <a:xfrm>
            <a:off x="2843213" y="549275"/>
            <a:ext cx="14398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8" name="Rectangle 32"/>
          <p:cNvSpPr>
            <a:spLocks noChangeArrowheads="1"/>
          </p:cNvSpPr>
          <p:nvPr/>
        </p:nvSpPr>
        <p:spPr bwMode="auto">
          <a:xfrm>
            <a:off x="4932363" y="1125538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9" name="Rectangle 33"/>
          <p:cNvSpPr>
            <a:spLocks noChangeArrowheads="1"/>
          </p:cNvSpPr>
          <p:nvPr/>
        </p:nvSpPr>
        <p:spPr bwMode="auto">
          <a:xfrm>
            <a:off x="2916238" y="2924175"/>
            <a:ext cx="14398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0" name="Rectangle 34"/>
          <p:cNvSpPr>
            <a:spLocks noChangeArrowheads="1"/>
          </p:cNvSpPr>
          <p:nvPr/>
        </p:nvSpPr>
        <p:spPr bwMode="auto">
          <a:xfrm>
            <a:off x="4140200" y="2133600"/>
            <a:ext cx="14398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1" name="Line 35"/>
          <p:cNvSpPr>
            <a:spLocks noChangeShapeType="1"/>
          </p:cNvSpPr>
          <p:nvPr/>
        </p:nvSpPr>
        <p:spPr bwMode="auto">
          <a:xfrm>
            <a:off x="1908175" y="40767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2" name="Line 36"/>
          <p:cNvSpPr>
            <a:spLocks noChangeShapeType="1"/>
          </p:cNvSpPr>
          <p:nvPr/>
        </p:nvSpPr>
        <p:spPr bwMode="auto">
          <a:xfrm>
            <a:off x="2700338" y="4797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3" name="Text Box 45"/>
          <p:cNvSpPr txBox="1">
            <a:spLocks noChangeArrowheads="1"/>
          </p:cNvSpPr>
          <p:nvPr/>
        </p:nvSpPr>
        <p:spPr bwMode="auto">
          <a:xfrm>
            <a:off x="2916238" y="458152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37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5</a:t>
            </a:r>
            <a:endParaRPr lang="en-US" sz="2000">
              <a:cs typeface="Arial" charset="0"/>
            </a:endParaRPr>
          </a:p>
        </p:txBody>
      </p:sp>
      <p:sp>
        <p:nvSpPr>
          <p:cNvPr id="7204" name="Text Box 46"/>
          <p:cNvSpPr txBox="1">
            <a:spLocks noChangeArrowheads="1"/>
          </p:cNvSpPr>
          <p:nvPr/>
        </p:nvSpPr>
        <p:spPr bwMode="auto">
          <a:xfrm>
            <a:off x="755650" y="3860800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2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11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35</a:t>
            </a:r>
            <a:endParaRPr lang="en-US" sz="2000">
              <a:cs typeface="Arial" charset="0"/>
            </a:endParaRPr>
          </a:p>
        </p:txBody>
      </p:sp>
      <p:sp>
        <p:nvSpPr>
          <p:cNvPr id="7205" name="Text Box 47"/>
          <p:cNvSpPr txBox="1">
            <a:spLocks noChangeArrowheads="1"/>
          </p:cNvSpPr>
          <p:nvPr/>
        </p:nvSpPr>
        <p:spPr bwMode="auto">
          <a:xfrm>
            <a:off x="539750" y="2636838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25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7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4</a:t>
            </a:r>
            <a:endParaRPr lang="en-US" sz="2000">
              <a:cs typeface="Arial" charset="0"/>
            </a:endParaRPr>
          </a:p>
        </p:txBody>
      </p:sp>
      <p:sp>
        <p:nvSpPr>
          <p:cNvPr id="7206" name="Text Box 48"/>
          <p:cNvSpPr txBox="1">
            <a:spLocks noChangeArrowheads="1"/>
          </p:cNvSpPr>
          <p:nvPr/>
        </p:nvSpPr>
        <p:spPr bwMode="auto">
          <a:xfrm>
            <a:off x="1042988" y="1557338"/>
            <a:ext cx="117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125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8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13</a:t>
            </a:r>
            <a:endParaRPr lang="en-US" sz="2000">
              <a:cs typeface="Arial" charset="0"/>
            </a:endParaRPr>
          </a:p>
        </p:txBody>
      </p:sp>
      <p:sp>
        <p:nvSpPr>
          <p:cNvPr id="7207" name="Text Box 49"/>
          <p:cNvSpPr txBox="1">
            <a:spLocks noChangeArrowheads="1"/>
          </p:cNvSpPr>
          <p:nvPr/>
        </p:nvSpPr>
        <p:spPr bwMode="auto">
          <a:xfrm>
            <a:off x="3059113" y="620713"/>
            <a:ext cx="1030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14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5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20</a:t>
            </a:r>
            <a:endParaRPr lang="en-US" sz="2000">
              <a:cs typeface="Arial" charset="0"/>
            </a:endParaRPr>
          </a:p>
        </p:txBody>
      </p:sp>
      <p:sp>
        <p:nvSpPr>
          <p:cNvPr id="7208" name="Text Box 50"/>
          <p:cNvSpPr txBox="1">
            <a:spLocks noChangeArrowheads="1"/>
          </p:cNvSpPr>
          <p:nvPr/>
        </p:nvSpPr>
        <p:spPr bwMode="auto">
          <a:xfrm>
            <a:off x="4932363" y="1196975"/>
            <a:ext cx="160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100 000:125</a:t>
            </a:r>
          </a:p>
        </p:txBody>
      </p:sp>
      <p:sp>
        <p:nvSpPr>
          <p:cNvPr id="7209" name="Text Box 51"/>
          <p:cNvSpPr txBox="1">
            <a:spLocks noChangeArrowheads="1"/>
          </p:cNvSpPr>
          <p:nvPr/>
        </p:nvSpPr>
        <p:spPr bwMode="auto">
          <a:xfrm>
            <a:off x="4356100" y="2205038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8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25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5</a:t>
            </a:r>
            <a:endParaRPr lang="en-US" sz="2000">
              <a:cs typeface="Arial" charset="0"/>
            </a:endParaRPr>
          </a:p>
        </p:txBody>
      </p:sp>
      <p:sp>
        <p:nvSpPr>
          <p:cNvPr id="7210" name="Text Box 52"/>
          <p:cNvSpPr txBox="1">
            <a:spLocks noChangeArrowheads="1"/>
          </p:cNvSpPr>
          <p:nvPr/>
        </p:nvSpPr>
        <p:spPr bwMode="auto">
          <a:xfrm>
            <a:off x="3132138" y="2997200"/>
            <a:ext cx="960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8</a:t>
            </a:r>
            <a:r>
              <a:rPr lang="en-US" sz="2000">
                <a:cs typeface="Arial" charset="0"/>
              </a:rPr>
              <a:t>·</a:t>
            </a:r>
            <a:r>
              <a:rPr lang="ru-RU" sz="2000">
                <a:cs typeface="Arial" charset="0"/>
              </a:rPr>
              <a:t>1250</a:t>
            </a:r>
            <a:endParaRPr lang="en-US" sz="2000">
              <a:cs typeface="Arial" charset="0"/>
            </a:endParaRPr>
          </a:p>
        </p:txBody>
      </p:sp>
      <p:sp>
        <p:nvSpPr>
          <p:cNvPr id="7211" name="Text Box 62"/>
          <p:cNvSpPr txBox="1">
            <a:spLocks noChangeArrowheads="1"/>
          </p:cNvSpPr>
          <p:nvPr/>
        </p:nvSpPr>
        <p:spPr bwMode="auto">
          <a:xfrm>
            <a:off x="2555875" y="43656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212" name="Text Box 63"/>
          <p:cNvSpPr txBox="1">
            <a:spLocks noChangeArrowheads="1"/>
          </p:cNvSpPr>
          <p:nvPr/>
        </p:nvSpPr>
        <p:spPr bwMode="auto">
          <a:xfrm>
            <a:off x="468313" y="36449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13" name="Text Box 64"/>
          <p:cNvSpPr txBox="1">
            <a:spLocks noChangeArrowheads="1"/>
          </p:cNvSpPr>
          <p:nvPr/>
        </p:nvSpPr>
        <p:spPr bwMode="auto">
          <a:xfrm>
            <a:off x="250825" y="24209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214" name="Text Box 65"/>
          <p:cNvSpPr txBox="1">
            <a:spLocks noChangeArrowheads="1"/>
          </p:cNvSpPr>
          <p:nvPr/>
        </p:nvSpPr>
        <p:spPr bwMode="auto">
          <a:xfrm>
            <a:off x="900113" y="13414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215" name="Text Box 66"/>
          <p:cNvSpPr txBox="1">
            <a:spLocks noChangeArrowheads="1"/>
          </p:cNvSpPr>
          <p:nvPr/>
        </p:nvSpPr>
        <p:spPr bwMode="auto">
          <a:xfrm>
            <a:off x="2771775" y="4048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216" name="Text Box 67"/>
          <p:cNvSpPr txBox="1">
            <a:spLocks noChangeArrowheads="1"/>
          </p:cNvSpPr>
          <p:nvPr/>
        </p:nvSpPr>
        <p:spPr bwMode="auto">
          <a:xfrm>
            <a:off x="4859338" y="9080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217" name="Text Box 68"/>
          <p:cNvSpPr txBox="1">
            <a:spLocks noChangeArrowheads="1"/>
          </p:cNvSpPr>
          <p:nvPr/>
        </p:nvSpPr>
        <p:spPr bwMode="auto">
          <a:xfrm>
            <a:off x="4067175" y="19891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218" name="Text Box 69"/>
          <p:cNvSpPr txBox="1">
            <a:spLocks noChangeArrowheads="1"/>
          </p:cNvSpPr>
          <p:nvPr/>
        </p:nvSpPr>
        <p:spPr bwMode="auto">
          <a:xfrm>
            <a:off x="2843213" y="27813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0000"/>
                </a:solidFill>
              </a:rPr>
              <a:t>8</a:t>
            </a:r>
          </a:p>
        </p:txBody>
      </p:sp>
      <p:pic>
        <p:nvPicPr>
          <p:cNvPr id="5190" name="Picture 70" descr="flamin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188913"/>
            <a:ext cx="1135062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92" name="Picture 72" descr="фламинго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92950" y="1557338"/>
            <a:ext cx="1871663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93" name="AutoShape 73"/>
          <p:cNvSpPr>
            <a:spLocks noChangeArrowheads="1"/>
          </p:cNvSpPr>
          <p:nvPr/>
        </p:nvSpPr>
        <p:spPr bwMode="auto">
          <a:xfrm rot="-1538524">
            <a:off x="2195513" y="4292600"/>
            <a:ext cx="360362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4" name="AutoShape 74"/>
          <p:cNvSpPr>
            <a:spLocks noChangeArrowheads="1"/>
          </p:cNvSpPr>
          <p:nvPr/>
        </p:nvSpPr>
        <p:spPr bwMode="auto">
          <a:xfrm rot="-1331075">
            <a:off x="395288" y="4365625"/>
            <a:ext cx="360362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5" name="AutoShape 75"/>
          <p:cNvSpPr>
            <a:spLocks noChangeArrowheads="1"/>
          </p:cNvSpPr>
          <p:nvPr/>
        </p:nvSpPr>
        <p:spPr bwMode="auto">
          <a:xfrm rot="-1331075">
            <a:off x="827088" y="3141663"/>
            <a:ext cx="360362" cy="576262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6" name="AutoShape 76"/>
          <p:cNvSpPr>
            <a:spLocks noChangeArrowheads="1"/>
          </p:cNvSpPr>
          <p:nvPr/>
        </p:nvSpPr>
        <p:spPr bwMode="auto">
          <a:xfrm rot="-1331075">
            <a:off x="468313" y="1412875"/>
            <a:ext cx="360362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7" name="AutoShape 77"/>
          <p:cNvSpPr>
            <a:spLocks noChangeArrowheads="1"/>
          </p:cNvSpPr>
          <p:nvPr/>
        </p:nvSpPr>
        <p:spPr bwMode="auto">
          <a:xfrm rot="-1331075">
            <a:off x="2339975" y="908050"/>
            <a:ext cx="360363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8" name="AutoShape 78"/>
          <p:cNvSpPr>
            <a:spLocks noChangeArrowheads="1"/>
          </p:cNvSpPr>
          <p:nvPr/>
        </p:nvSpPr>
        <p:spPr bwMode="auto">
          <a:xfrm rot="-1331075">
            <a:off x="5724525" y="476250"/>
            <a:ext cx="360363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9" name="AutoShape 79"/>
          <p:cNvSpPr>
            <a:spLocks noChangeArrowheads="1"/>
          </p:cNvSpPr>
          <p:nvPr/>
        </p:nvSpPr>
        <p:spPr bwMode="auto">
          <a:xfrm rot="-1331075">
            <a:off x="4356100" y="1052513"/>
            <a:ext cx="360363" cy="576262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0" name="AutoShape 80"/>
          <p:cNvSpPr>
            <a:spLocks noChangeArrowheads="1"/>
          </p:cNvSpPr>
          <p:nvPr/>
        </p:nvSpPr>
        <p:spPr bwMode="auto">
          <a:xfrm rot="-1331075">
            <a:off x="5724525" y="1916113"/>
            <a:ext cx="360363" cy="576262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1" name="AutoShape 81"/>
          <p:cNvSpPr>
            <a:spLocks noChangeArrowheads="1"/>
          </p:cNvSpPr>
          <p:nvPr/>
        </p:nvSpPr>
        <p:spPr bwMode="auto">
          <a:xfrm rot="-1331075">
            <a:off x="3203575" y="2276475"/>
            <a:ext cx="360363" cy="576263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4" name="AutoShape 84"/>
          <p:cNvSpPr>
            <a:spLocks noChangeArrowheads="1"/>
          </p:cNvSpPr>
          <p:nvPr/>
        </p:nvSpPr>
        <p:spPr bwMode="auto">
          <a:xfrm rot="-1331075">
            <a:off x="2339975" y="3068638"/>
            <a:ext cx="360363" cy="576262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31" name="Нижний колонтитул 64"/>
          <p:cNvSpPr>
            <a:spLocks noGrp="1"/>
          </p:cNvSpPr>
          <p:nvPr>
            <p:ph type="ftr" sz="quarter" idx="11"/>
          </p:nvPr>
        </p:nvSpPr>
        <p:spPr>
          <a:xfrm>
            <a:off x="971550" y="6381750"/>
            <a:ext cx="7561263" cy="476250"/>
          </a:xfrm>
          <a:noFill/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Автор: Букчина Н.А. учитель школы № 569 Невского района Санкт-Петербурга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5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5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5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0"/>
                            </p:stCondLst>
                            <p:childTnLst>
                              <p:par>
                                <p:cTn id="5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0"/>
                            </p:stCondLst>
                            <p:childTnLst>
                              <p:par>
                                <p:cTn id="6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0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0"/>
                            </p:stCondLst>
                            <p:childTnLst>
                              <p:par>
                                <p:cTn id="6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0.0037 -0.01649 0.00786 -0.02378 0.01272 C -0.03663 0.02127 -0.02118 0.01387 -0.03333 0.01919 C -0.04097 0.02937 -0.04965 0.0363 -0.05868 0.04439 C -0.07465 0.05873 -0.08889 0.07746 -0.1066 0.08879 C -0.1151 0.10058 -0.12587 0.1052 -0.13663 0.11214 C -0.15156 0.12185 -0.16771 0.13202 -0.18437 0.13549 C -0.19896 0.14728 -0.21944 0.14775 -0.23646 0.15029 C -0.27621 0.16324 -0.30903 0.14705 -0.34601 0.14174 C -0.35017 0.14035 -0.35503 0.14081 -0.35868 0.13757 C -0.36146 0.13503 -0.3691 0.12809 -0.37135 0.12694 C -0.3743 0.12555 -0.37778 0.12578 -0.3809 0.12486 C -0.3842 0.1237 -0.39045 0.12069 -0.39045 0.12069 C -0.39201 0.11931 -0.39358 0.11746 -0.39531 0.1163 C -0.39722 0.11515 -0.39965 0.11561 -0.40156 0.11422 C -0.40781 0.1096 -0.41319 0.10266 -0.4191 0.09734 C -0.42118 0.09549 -0.42344 0.09341 -0.42535 0.0911 C -0.42812 0.08786 -0.43333 0.08046 -0.43333 0.08046 C -0.43437 0.07468 -0.43767 0.0696 -0.43802 0.06358 C -0.43958 0.03861 -0.42604 0.01873 -0.40955 0.01064 C -0.40295 0.0074 -0.3941 0.00624 -0.38733 0.00439 C -0.37118 0.00601 -0.36423 0.00555 -0.35087 0.01272 C -0.3493 0.0148 -0.34792 0.01734 -0.34601 0.01919 C -0.34462 0.02081 -0.34271 0.0215 -0.34132 0.02335 C -0.33889 0.02659 -0.33733 0.03075 -0.33489 0.03399 C -0.33437 0.03746 -0.33403 0.04093 -0.33333 0.04439 C -0.33246 0.04879 -0.33021 0.05711 -0.33021 0.05711 C -0.33194 0.08231 -0.3342 0.11491 -0.35087 0.1311 C -0.35451 0.14081 -0.35746 0.14358 -0.36354 0.15029 C -0.37205 0.15977 -0.37969 0.17064 -0.39045 0.17549 C -0.39635 0.18358 -0.40295 0.18428 -0.41111 0.18613 C -0.42812 0.19491 -0.44375 0.20046 -0.46198 0.20301 C -0.48958 0.21226 -0.50208 0.20624 -0.53976 0.20509 C -0.55382 0.20046 -0.56649 0.197 -0.5809 0.19468 C -0.58715 0.1889 -0.59462 0.18613 -0.60156 0.18197 C -0.61354 0.1748 -0.62344 0.16601 -0.63646 0.16278 C -0.64375 0.15353 -0.65608 0.13757 -0.6651 0.13318 C -0.67795 0.11607 -0.66094 0.13757 -0.67621 0.12278 C -0.69132 0.10844 -0.66962 0.12347 -0.68733 0.11214 C -0.6901 0.10844 -0.69305 0.10382 -0.69687 0.1015 C -0.70121 0.09896 -0.70608 0.09989 -0.70955 0.09526 " pathEditMode="relative" ptsTypes="ffffffffffffffffffffffffffffffffffffffffA">
                                      <p:cBhvr>
                                        <p:cTn id="7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7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59 -0.00347 -0.00244 -0.00046 -0.01112 -0.00439 C -0.01424 -0.00578 -0.02066 -0.00855 -0.02066 -0.00855 C -0.03438 -0.00786 -0.04827 -0.00763 -0.06198 -0.00647 C -0.07309 -0.00555 -0.08438 0.00255 -0.09532 0.00625 C -0.11841 0.01388 -0.13976 0.02613 -0.16355 0.0296 C -0.18004 0.037 -0.20018 0.03954 -0.21754 0.04231 C -0.23976 0.04971 -0.26337 0.05018 -0.28577 0.05711 C -0.31875 0.06729 -0.35348 0.07653 -0.38733 0.08023 C -0.42987 0.09411 -0.44063 0.08671 -0.50157 0.08671 " pathEditMode="relative" ptsTypes="fffffffffA">
                                      <p:cBhvr>
                                        <p:cTn id="8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8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0693 -0.01441 -0.0141 -0.02222 -0.02104 C -0.02413 -0.02266 -0.02517 -0.02566 -0.02691 -0.02728 C -0.03107 -0.03098 -0.03645 -0.03167 -0.04114 -0.03375 C -0.04288 -0.03445 -0.046 -0.03584 -0.046 -0.03584 C -0.05312 -0.04208 -0.06753 -0.04948 -0.07604 -0.05271 C -0.08194 -0.0548 -0.09357 -0.05919 -0.09357 -0.05919 C -0.10434 -0.06867 -0.09496 -0.06196 -0.11892 -0.06543 C -0.12638 -0.06659 -0.13385 -0.06982 -0.14114 -0.07167 C -0.17413 -0.07029 -0.19479 -0.07075 -0.22378 -0.06127 C -0.23246 -0.05549 -0.24236 -0.05271 -0.25069 -0.04647 C -0.25694 -0.04185 -0.26163 -0.03584 -0.26822 -0.03167 C -0.28211 -0.01248 -0.26475 -0.03445 -0.27777 -0.02312 C -0.28281 -0.01873 -0.28697 -0.01271 -0.29201 -0.00832 C -0.31007 0.00786 -0.29253 -0.00092 -0.30468 0.0044 C -0.3118 0.01388 -0.32152 0.01827 -0.32847 0.02752 C -0.33697 0.03885 -0.34687 0.0481 -0.35555 0.05919 C -0.35763 0.06752 -0.35954 0.07122 -0.36493 0.0763 C -0.36805 0.08231 -0.36927 0.08786 -0.37291 0.09318 C -0.37656 0.10821 -0.37413 0.1022 -0.37934 0.11214 C -0.38298 0.12717 -0.38055 0.12116 -0.38559 0.1311 C -0.3875 0.13919 -0.39218 0.14613 -0.3967 0.15237 C -0.40121 0.17064 -0.39479 0.14798 -0.40156 0.16278 C -0.40243 0.16463 -0.40243 0.16717 -0.40312 0.16925 C -0.40399 0.17156 -0.4052 0.17341 -0.40625 0.17549 C -0.40798 0.18497 -0.41215 0.19399 -0.41736 0.20093 C -0.41909 0.20786 -0.41736 0.20717 -0.42048 0.20717 " pathEditMode="relative" ptsTypes="ffffffffffffffffffffffffffA">
                                      <p:cBhvr>
                                        <p:cTn id="8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91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736 0.07352 " pathEditMode="relative" ptsTypes="AA">
                                      <p:cBhvr>
                                        <p:cTn id="9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9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-0.00716 0.00035 -0.01456 -0.00156 -0.02127 C -0.00295 -0.02589 -0.00746 -0.02774 -0.00955 -0.0319 C -0.01059 -0.03399 -0.01128 -0.03653 -0.01267 -0.03815 C -0.01458 -0.04023 -0.01701 -0.04069 -0.0191 -0.04231 C -0.03125 -0.05248 -0.04149 -0.06936 -0.05555 -0.07399 C -0.07309 -0.08601 -0.08819 -0.0911 -0.10798 -0.09318 C -0.11823 -0.0978 -0.10833 -0.09387 -0.12708 -0.09734 C -0.13333 -0.09849 -0.146 -0.1015 -0.146 -0.1015 C -0.15555 -0.10081 -0.1651 -0.10057 -0.17465 -0.09942 C -0.18107 -0.09873 -0.1842 -0.09318 -0.19045 -0.0911 C -0.19705 -0.07792 -0.18993 -0.0904 -0.19844 -0.08046 C -0.20121 -0.07722 -0.20642 -0.06982 -0.20642 -0.06982 C -0.20989 -0.04578 -0.20833 -0.04485 -0.19531 -0.02751 C -0.18906 -0.01942 -0.19236 -0.02196 -0.1842 -0.01919 C -0.17812 -0.01364 -0.17413 -0.01248 -0.16666 -0.01063 C -0.1566 -0.00162 -0.14982 0.00208 -0.13819 0.00417 C -0.11996 0.00232 -0.11823 0.00463 -0.10642 -0.00855 C -0.10173 -0.01364 -0.09531 -0.02751 -0.09531 -0.02751 C -0.09288 -0.03768 -0.08923 -0.05086 -0.09687 -0.05919 C -0.09757 -0.05988 -0.10573 -0.06335 -0.10642 -0.06358 C -0.11041 -0.06335 -0.13177 -0.06566 -0.14132 -0.05919 C -0.15156 -0.05225 -0.16059 -0.03121 -0.16666 -0.01919 C -0.1691 -0.01433 -0.17048 -0.01526 -0.17309 -0.01063 C -0.17587 -0.00578 -0.17882 -0.00115 -0.1809 0.00417 C -0.18194 0.00694 -0.18281 0.00995 -0.1842 0.01249 C -0.18941 0.0222 -0.19635 0.03029 -0.20156 0.04 C -0.2059 0.04833 -0.21007 0.05688 -0.21423 0.06544 C -0.21684 0.07052 -0.21614 0.08023 -0.2191 0.0844 C -0.225 0.09272 -0.22725 0.10382 -0.23333 0.11191 C -0.2375 0.11746 -0.24375 0.11954 -0.24757 0.12463 " pathEditMode="relative" ptsTypes="ffffffffffffffffffffffffffffffA">
                                      <p:cBhvr>
                                        <p:cTn id="101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03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3854 0.11537 " pathEditMode="relative" ptsTypes="AA">
                                      <p:cBhvr>
                                        <p:cTn id="10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09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60116E-6 C -0.00312 0.00416 -0.00607 0.00717 -0.00798 0.01249 C -0.00868 0.01457 -0.00851 0.01711 -0.00955 0.01896 C -0.01232 0.02382 -0.01632 0.02682 -0.0191 0.03168 C -0.02691 0.04555 -0.03559 0.05919 -0.04601 0.0696 C -0.05469 0.08763 -0.04062 0.06035 -0.05868 0.0844 C -0.06701 0.09549 -0.07621 0.10497 -0.08576 0.11399 C -0.09062 0.11862 -0.09427 0.12532 -0.09844 0.13087 C -0.10243 0.13619 -0.10816 0.13896 -0.11267 0.14359 C -0.11892 0.14983 -0.12326 0.15584 -0.13021 0.16047 C -0.1401 0.17411 -0.12882 0.15977 -0.14288 0.17318 C -0.1526 0.18243 -0.16146 0.19353 -0.17135 0.20278 C -0.17587 0.20694 -0.17969 0.21318 -0.1842 0.21757 C -0.19861 0.23214 -0.21371 0.24671 -0.22864 0.25989 C -0.2375 0.26775 -0.2434 0.27977 -0.25399 0.28324 C -0.26215 0.29388 -0.26823 0.29734 -0.27778 0.30636 C -0.28264 0.31075 -0.28871 0.31954 -0.29357 0.32324 C -0.30121 0.32902 -0.31232 0.33226 -0.32066 0.33596 C -0.34062 0.34474 -0.31719 0.33596 -0.33021 0.34451 C -0.33663 0.34867 -0.34548 0.35191 -0.35243 0.35515 C -0.36232 0.35977 -0.37396 0.36301 -0.3842 0.36555 C -0.39097 0.3674 -0.40469 0.36994 -0.40469 0.37018 C -0.42153 0.36786 -0.43923 0.36648 -0.45555 0.35931 C -0.4566 0.35723 -0.45851 0.35538 -0.45868 0.35283 C -0.46024 0.33249 -0.45069 0.33364 -0.43976 0.32971 C -0.42031 0.32278 -0.44097 0.32763 -0.41753 0.32324 C -0.37691 0.32671 -0.3375 0.34266 -0.29687 0.34867 C -0.26649 0.34705 -0.23281 0.3459 -0.20469 0.32763 C -0.20364 0.32555 -0.20295 0.32301 -0.20156 0.32116 C -0.20017 0.31931 -0.19809 0.31885 -0.19687 0.317 C -0.19583 0.31538 -0.19618 0.3126 -0.19531 0.31075 C -0.19444 0.3089 -0.19305 0.30775 -0.19201 0.30636 C -0.19219 0.30359 -0.1934 0.26659 -0.19844 0.25989 C -0.2 0.25781 -0.20173 0.25596 -0.20312 0.25364 C -0.20555 0.24971 -0.20694 0.24463 -0.20955 0.24093 C -0.21684 0.23099 -0.2125 0.23584 -0.22378 0.22613 C -0.22535 0.22474 -0.22864 0.22197 -0.22864 0.2222 C -0.23281 0.21341 -0.23541 0.21179 -0.24288 0.20925 C -0.25278 0.2 -0.26302 0.19862 -0.27465 0.19653 C -0.28472 0.19468 -0.28663 0.19145 -0.28246 0.19653 " pathEditMode="relative" rAng="0" ptsTypes="fffffffffffffffffffffffffffffffffffffffA">
                                      <p:cBhvr>
                                        <p:cTn id="113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" y="185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15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07 0.26219 " pathEditMode="relative" ptsTypes="AA">
                                      <p:cBhvr>
                                        <p:cTn id="119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21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8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0" grpId="1"/>
      <p:bldP spid="5131" grpId="0"/>
      <p:bldP spid="5131" grpId="1"/>
      <p:bldP spid="5132" grpId="0"/>
      <p:bldP spid="5132" grpId="1"/>
      <p:bldP spid="5133" grpId="0"/>
      <p:bldP spid="5133" grpId="1"/>
      <p:bldP spid="5134" grpId="0"/>
      <p:bldP spid="5134" grpId="1"/>
      <p:bldP spid="5135" grpId="0"/>
      <p:bldP spid="5135" grpId="1"/>
      <p:bldP spid="5136" grpId="0"/>
      <p:bldP spid="5136" grpId="1"/>
      <p:bldP spid="5137" grpId="0"/>
      <p:bldP spid="5137" grpId="1"/>
      <p:bldP spid="5193" grpId="0" animBg="1"/>
      <p:bldP spid="5194" grpId="0" animBg="1"/>
      <p:bldP spid="5195" grpId="0" animBg="1"/>
      <p:bldP spid="5196" grpId="0" animBg="1"/>
      <p:bldP spid="5197" grpId="0" animBg="1"/>
      <p:bldP spid="5198" grpId="0" animBg="1"/>
      <p:bldP spid="5199" grpId="0" animBg="1"/>
      <p:bldP spid="5200" grpId="0" animBg="1"/>
      <p:bldP spid="5201" grpId="0" animBg="1"/>
      <p:bldP spid="52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7" name="Picture 63" descr="is?S47p3VNVVVoJiNunE_hxrHstFbyBB8Vihy4P90x6iv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4149725"/>
            <a:ext cx="2376487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6" name="Picture 62" descr="страус эму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213100"/>
            <a:ext cx="2303463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44"/>
          <p:cNvSpPr>
            <a:spLocks noChangeArrowheads="1"/>
          </p:cNvSpPr>
          <p:nvPr/>
        </p:nvSpPr>
        <p:spPr bwMode="auto">
          <a:xfrm>
            <a:off x="4716463" y="4508500"/>
            <a:ext cx="431800" cy="4318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AutoShape 45"/>
          <p:cNvSpPr>
            <a:spLocks noChangeArrowheads="1"/>
          </p:cNvSpPr>
          <p:nvPr/>
        </p:nvSpPr>
        <p:spPr bwMode="auto">
          <a:xfrm rot="-5400000">
            <a:off x="3708400" y="4508500"/>
            <a:ext cx="431800" cy="4318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sz="2000">
              <a:solidFill>
                <a:srgbClr val="FF3300"/>
              </a:solidFill>
            </a:endParaRPr>
          </a:p>
        </p:txBody>
      </p:sp>
      <p:sp>
        <p:nvSpPr>
          <p:cNvPr id="8198" name="AutoShape 46"/>
          <p:cNvSpPr>
            <a:spLocks noChangeArrowheads="1"/>
          </p:cNvSpPr>
          <p:nvPr/>
        </p:nvSpPr>
        <p:spPr bwMode="auto">
          <a:xfrm>
            <a:off x="2771775" y="1773238"/>
            <a:ext cx="3241675" cy="2859087"/>
          </a:xfrm>
          <a:prstGeom prst="hexagon">
            <a:avLst>
              <a:gd name="adj" fmla="val 28345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AutoShape 10"/>
          <p:cNvSpPr>
            <a:spLocks noChangeArrowheads="1"/>
          </p:cNvSpPr>
          <p:nvPr/>
        </p:nvSpPr>
        <p:spPr bwMode="auto">
          <a:xfrm>
            <a:off x="2916238" y="1916113"/>
            <a:ext cx="2952750" cy="2571750"/>
          </a:xfrm>
          <a:prstGeom prst="hexagon">
            <a:avLst>
              <a:gd name="adj" fmla="val 28704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AutoShape 42"/>
          <p:cNvSpPr>
            <a:spLocks noChangeArrowheads="1"/>
          </p:cNvSpPr>
          <p:nvPr/>
        </p:nvSpPr>
        <p:spPr bwMode="auto">
          <a:xfrm>
            <a:off x="4356100" y="2420938"/>
            <a:ext cx="71438" cy="863600"/>
          </a:xfrm>
          <a:prstGeom prst="upArrow">
            <a:avLst>
              <a:gd name="adj1" fmla="val 50000"/>
              <a:gd name="adj2" fmla="val 30222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AutoShape 40"/>
          <p:cNvSpPr>
            <a:spLocks noChangeArrowheads="1"/>
          </p:cNvSpPr>
          <p:nvPr/>
        </p:nvSpPr>
        <p:spPr bwMode="auto">
          <a:xfrm>
            <a:off x="4427538" y="30686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Line 11"/>
          <p:cNvSpPr>
            <a:spLocks noChangeShapeType="1"/>
          </p:cNvSpPr>
          <p:nvPr/>
        </p:nvSpPr>
        <p:spPr bwMode="auto">
          <a:xfrm flipV="1">
            <a:off x="3635375" y="4005263"/>
            <a:ext cx="2889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2"/>
          <p:cNvSpPr>
            <a:spLocks noChangeShapeType="1"/>
          </p:cNvSpPr>
          <p:nvPr/>
        </p:nvSpPr>
        <p:spPr bwMode="auto">
          <a:xfrm>
            <a:off x="5148263" y="4437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4"/>
          <p:cNvSpPr>
            <a:spLocks noChangeShapeType="1"/>
          </p:cNvSpPr>
          <p:nvPr/>
        </p:nvSpPr>
        <p:spPr bwMode="auto">
          <a:xfrm flipV="1">
            <a:off x="4427538" y="4076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5076825" y="4508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5148263" y="4437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 flipH="1" flipV="1">
            <a:off x="4859338" y="4005263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>
            <a:off x="2916238" y="32131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 flipH="1">
            <a:off x="5292725" y="32131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3635375" y="191611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21"/>
          <p:cNvSpPr>
            <a:spLocks noChangeShapeType="1"/>
          </p:cNvSpPr>
          <p:nvPr/>
        </p:nvSpPr>
        <p:spPr bwMode="auto">
          <a:xfrm flipH="1">
            <a:off x="4859338" y="1916113"/>
            <a:ext cx="2174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22"/>
          <p:cNvSpPr>
            <a:spLocks noChangeShapeType="1"/>
          </p:cNvSpPr>
          <p:nvPr/>
        </p:nvSpPr>
        <p:spPr bwMode="auto">
          <a:xfrm>
            <a:off x="4356100" y="19161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3276600" y="2565400"/>
            <a:ext cx="2873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 flipH="1">
            <a:off x="5148263" y="2565400"/>
            <a:ext cx="3603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 flipV="1">
            <a:off x="3276600" y="3644900"/>
            <a:ext cx="2873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 flipH="1" flipV="1">
            <a:off x="5148263" y="3644900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7" name="Text Box 27"/>
          <p:cNvSpPr txBox="1">
            <a:spLocks noChangeArrowheads="1"/>
          </p:cNvSpPr>
          <p:nvPr/>
        </p:nvSpPr>
        <p:spPr bwMode="auto">
          <a:xfrm flipV="1">
            <a:off x="4211638" y="2144713"/>
            <a:ext cx="325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0</a:t>
            </a:r>
          </a:p>
        </p:txBody>
      </p:sp>
      <p:sp>
        <p:nvSpPr>
          <p:cNvPr id="8218" name="Text Box 28"/>
          <p:cNvSpPr txBox="1">
            <a:spLocks noChangeArrowheads="1"/>
          </p:cNvSpPr>
          <p:nvPr/>
        </p:nvSpPr>
        <p:spPr bwMode="auto">
          <a:xfrm>
            <a:off x="4643438" y="2205038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8219" name="Text Box 29"/>
          <p:cNvSpPr txBox="1">
            <a:spLocks noChangeArrowheads="1"/>
          </p:cNvSpPr>
          <p:nvPr/>
        </p:nvSpPr>
        <p:spPr bwMode="auto">
          <a:xfrm>
            <a:off x="4859338" y="2492375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и</a:t>
            </a:r>
          </a:p>
        </p:txBody>
      </p:sp>
      <p:sp>
        <p:nvSpPr>
          <p:cNvPr id="8220" name="Text Box 30"/>
          <p:cNvSpPr txBox="1">
            <a:spLocks noChangeArrowheads="1"/>
          </p:cNvSpPr>
          <p:nvPr/>
        </p:nvSpPr>
        <p:spPr bwMode="auto">
          <a:xfrm>
            <a:off x="5003800" y="2997200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Т</a:t>
            </a:r>
          </a:p>
        </p:txBody>
      </p:sp>
      <p:sp>
        <p:nvSpPr>
          <p:cNvPr id="8221" name="Text Box 31"/>
          <p:cNvSpPr txBox="1">
            <a:spLocks noChangeArrowheads="1"/>
          </p:cNvSpPr>
          <p:nvPr/>
        </p:nvSpPr>
        <p:spPr bwMode="auto">
          <a:xfrm>
            <a:off x="4859338" y="3429000"/>
            <a:ext cx="366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Б</a:t>
            </a:r>
          </a:p>
        </p:txBody>
      </p:sp>
      <p:sp>
        <p:nvSpPr>
          <p:cNvPr id="8222" name="Text Box 32"/>
          <p:cNvSpPr txBox="1">
            <a:spLocks noChangeArrowheads="1"/>
          </p:cNvSpPr>
          <p:nvPr/>
        </p:nvSpPr>
        <p:spPr bwMode="auto">
          <a:xfrm>
            <a:off x="4643438" y="3716338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С</a:t>
            </a:r>
          </a:p>
        </p:txBody>
      </p:sp>
      <p:sp>
        <p:nvSpPr>
          <p:cNvPr id="8223" name="Text Box 33"/>
          <p:cNvSpPr txBox="1">
            <a:spLocks noChangeArrowheads="1"/>
          </p:cNvSpPr>
          <p:nvPr/>
        </p:nvSpPr>
        <p:spPr bwMode="auto">
          <a:xfrm>
            <a:off x="4211638" y="3789363"/>
            <a:ext cx="366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И</a:t>
            </a:r>
          </a:p>
        </p:txBody>
      </p:sp>
      <p:sp>
        <p:nvSpPr>
          <p:cNvPr id="8224" name="Text Box 34"/>
          <p:cNvSpPr txBox="1">
            <a:spLocks noChangeArrowheads="1"/>
          </p:cNvSpPr>
          <p:nvPr/>
        </p:nvSpPr>
        <p:spPr bwMode="auto">
          <a:xfrm>
            <a:off x="3779838" y="3716338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Р</a:t>
            </a:r>
          </a:p>
        </p:txBody>
      </p:sp>
      <p:sp>
        <p:nvSpPr>
          <p:cNvPr id="8225" name="Text Box 35"/>
          <p:cNvSpPr txBox="1">
            <a:spLocks noChangeArrowheads="1"/>
          </p:cNvSpPr>
          <p:nvPr/>
        </p:nvSpPr>
        <p:spPr bwMode="auto">
          <a:xfrm>
            <a:off x="3492500" y="335756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К</a:t>
            </a:r>
          </a:p>
        </p:txBody>
      </p:sp>
      <p:sp>
        <p:nvSpPr>
          <p:cNvPr id="8226" name="Text Box 36"/>
          <p:cNvSpPr txBox="1">
            <a:spLocks noChangeArrowheads="1"/>
          </p:cNvSpPr>
          <p:nvPr/>
        </p:nvSpPr>
        <p:spPr bwMode="auto">
          <a:xfrm>
            <a:off x="3419475" y="29972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С</a:t>
            </a:r>
          </a:p>
        </p:txBody>
      </p:sp>
      <p:sp>
        <p:nvSpPr>
          <p:cNvPr id="8227" name="Text Box 37"/>
          <p:cNvSpPr txBox="1">
            <a:spLocks noChangeArrowheads="1"/>
          </p:cNvSpPr>
          <p:nvPr/>
        </p:nvSpPr>
        <p:spPr bwMode="auto">
          <a:xfrm>
            <a:off x="3492500" y="2565400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Л</a:t>
            </a:r>
          </a:p>
        </p:txBody>
      </p:sp>
      <p:sp>
        <p:nvSpPr>
          <p:cNvPr id="8228" name="Text Box 38"/>
          <p:cNvSpPr txBox="1">
            <a:spLocks noChangeArrowheads="1"/>
          </p:cNvSpPr>
          <p:nvPr/>
        </p:nvSpPr>
        <p:spPr bwMode="auto">
          <a:xfrm>
            <a:off x="3708400" y="2205038"/>
            <a:ext cx="342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3300"/>
                </a:solidFill>
              </a:rPr>
              <a:t>У</a:t>
            </a:r>
          </a:p>
        </p:txBody>
      </p:sp>
      <p:sp>
        <p:nvSpPr>
          <p:cNvPr id="8229" name="Oval 39"/>
          <p:cNvSpPr>
            <a:spLocks noChangeArrowheads="1"/>
          </p:cNvSpPr>
          <p:nvPr/>
        </p:nvSpPr>
        <p:spPr bwMode="auto">
          <a:xfrm>
            <a:off x="4211638" y="3068638"/>
            <a:ext cx="360362" cy="360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0" name="AutoShape 43"/>
          <p:cNvSpPr>
            <a:spLocks noChangeArrowheads="1"/>
          </p:cNvSpPr>
          <p:nvPr/>
        </p:nvSpPr>
        <p:spPr bwMode="auto">
          <a:xfrm rot="-5400000">
            <a:off x="4248150" y="1089025"/>
            <a:ext cx="360363" cy="1008063"/>
          </a:xfrm>
          <a:prstGeom prst="flowChartDelay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1" name="Text Box 47"/>
          <p:cNvSpPr txBox="1">
            <a:spLocks noChangeArrowheads="1"/>
          </p:cNvSpPr>
          <p:nvPr/>
        </p:nvSpPr>
        <p:spPr bwMode="auto">
          <a:xfrm>
            <a:off x="250825" y="0"/>
            <a:ext cx="167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32 – 27 =</a:t>
            </a:r>
          </a:p>
        </p:txBody>
      </p:sp>
      <p:sp>
        <p:nvSpPr>
          <p:cNvPr id="8232" name="Text Box 48"/>
          <p:cNvSpPr txBox="1">
            <a:spLocks noChangeArrowheads="1"/>
          </p:cNvSpPr>
          <p:nvPr/>
        </p:nvSpPr>
        <p:spPr bwMode="auto">
          <a:xfrm>
            <a:off x="250825" y="549275"/>
            <a:ext cx="167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81 – 78 =</a:t>
            </a:r>
          </a:p>
        </p:txBody>
      </p:sp>
      <p:sp>
        <p:nvSpPr>
          <p:cNvPr id="8233" name="Text Box 49"/>
          <p:cNvSpPr txBox="1">
            <a:spLocks noChangeArrowheads="1"/>
          </p:cNvSpPr>
          <p:nvPr/>
        </p:nvSpPr>
        <p:spPr bwMode="auto">
          <a:xfrm>
            <a:off x="250825" y="1052513"/>
            <a:ext cx="1751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54 – 47 =</a:t>
            </a:r>
          </a:p>
        </p:txBody>
      </p:sp>
      <p:sp>
        <p:nvSpPr>
          <p:cNvPr id="8234" name="Text Box 50"/>
          <p:cNvSpPr txBox="1">
            <a:spLocks noChangeArrowheads="1"/>
          </p:cNvSpPr>
          <p:nvPr/>
        </p:nvSpPr>
        <p:spPr bwMode="auto">
          <a:xfrm>
            <a:off x="250825" y="1557338"/>
            <a:ext cx="201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100 – 99 =</a:t>
            </a:r>
            <a:r>
              <a:rPr lang="ru-RU" sz="2000"/>
              <a:t> </a:t>
            </a:r>
          </a:p>
        </p:txBody>
      </p:sp>
      <p:sp>
        <p:nvSpPr>
          <p:cNvPr id="8235" name="Text Box 51"/>
          <p:cNvSpPr txBox="1">
            <a:spLocks noChangeArrowheads="1"/>
          </p:cNvSpPr>
          <p:nvPr/>
        </p:nvSpPr>
        <p:spPr bwMode="auto">
          <a:xfrm>
            <a:off x="250825" y="206057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47 – 36 =</a:t>
            </a:r>
          </a:p>
        </p:txBody>
      </p:sp>
      <p:sp>
        <p:nvSpPr>
          <p:cNvPr id="8236" name="Text Box 52"/>
          <p:cNvSpPr txBox="1">
            <a:spLocks noChangeArrowheads="1"/>
          </p:cNvSpPr>
          <p:nvPr/>
        </p:nvSpPr>
        <p:spPr bwMode="auto">
          <a:xfrm>
            <a:off x="250825" y="2565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25 – 16 =</a:t>
            </a:r>
          </a:p>
        </p:txBody>
      </p:sp>
      <p:sp>
        <p:nvSpPr>
          <p:cNvPr id="8237" name="Text Box 53"/>
          <p:cNvSpPr txBox="1">
            <a:spLocks noChangeArrowheads="1"/>
          </p:cNvSpPr>
          <p:nvPr/>
        </p:nvSpPr>
        <p:spPr bwMode="auto">
          <a:xfrm>
            <a:off x="6011863" y="138113"/>
            <a:ext cx="167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96 : 12 =</a:t>
            </a:r>
            <a:r>
              <a:rPr lang="ru-RU" sz="2000"/>
              <a:t> </a:t>
            </a:r>
          </a:p>
        </p:txBody>
      </p:sp>
      <p:sp>
        <p:nvSpPr>
          <p:cNvPr id="8238" name="Text Box 54"/>
          <p:cNvSpPr txBox="1">
            <a:spLocks noChangeArrowheads="1"/>
          </p:cNvSpPr>
          <p:nvPr/>
        </p:nvSpPr>
        <p:spPr bwMode="auto">
          <a:xfrm>
            <a:off x="6011863" y="620713"/>
            <a:ext cx="1401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36 : 3 =</a:t>
            </a:r>
          </a:p>
        </p:txBody>
      </p:sp>
      <p:sp>
        <p:nvSpPr>
          <p:cNvPr id="8239" name="Text Box 55"/>
          <p:cNvSpPr txBox="1">
            <a:spLocks noChangeArrowheads="1"/>
          </p:cNvSpPr>
          <p:nvPr/>
        </p:nvSpPr>
        <p:spPr bwMode="auto">
          <a:xfrm>
            <a:off x="6011863" y="1125538"/>
            <a:ext cx="1401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90 : 9 =</a:t>
            </a:r>
          </a:p>
        </p:txBody>
      </p:sp>
      <p:sp>
        <p:nvSpPr>
          <p:cNvPr id="8240" name="Text Box 56"/>
          <p:cNvSpPr txBox="1">
            <a:spLocks noChangeArrowheads="1"/>
          </p:cNvSpPr>
          <p:nvPr/>
        </p:nvSpPr>
        <p:spPr bwMode="auto">
          <a:xfrm>
            <a:off x="6011863" y="1628775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48 : 24 =</a:t>
            </a:r>
          </a:p>
        </p:txBody>
      </p:sp>
      <p:sp>
        <p:nvSpPr>
          <p:cNvPr id="8241" name="Text Box 57"/>
          <p:cNvSpPr txBox="1">
            <a:spLocks noChangeArrowheads="1"/>
          </p:cNvSpPr>
          <p:nvPr/>
        </p:nvSpPr>
        <p:spPr bwMode="auto">
          <a:xfrm>
            <a:off x="6011863" y="21336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84 : 21 =</a:t>
            </a:r>
          </a:p>
        </p:txBody>
      </p:sp>
      <p:sp>
        <p:nvSpPr>
          <p:cNvPr id="8242" name="Text Box 58"/>
          <p:cNvSpPr txBox="1">
            <a:spLocks noChangeArrowheads="1"/>
          </p:cNvSpPr>
          <p:nvPr/>
        </p:nvSpPr>
        <p:spPr bwMode="auto">
          <a:xfrm>
            <a:off x="6084888" y="263683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91 : 13 =</a:t>
            </a:r>
          </a:p>
        </p:txBody>
      </p:sp>
      <p:sp>
        <p:nvSpPr>
          <p:cNvPr id="8243" name="Text Box 59"/>
          <p:cNvSpPr txBox="1">
            <a:spLocks noChangeArrowheads="1"/>
          </p:cNvSpPr>
          <p:nvPr/>
        </p:nvSpPr>
        <p:spPr bwMode="auto">
          <a:xfrm>
            <a:off x="6084888" y="32131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72 : 12 =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2124075" y="0"/>
            <a:ext cx="738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5 С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2124075" y="498475"/>
            <a:ext cx="69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FFFF"/>
                </a:solidFill>
              </a:rPr>
              <a:t>3 Т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2124075" y="981075"/>
            <a:ext cx="71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7 Р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2124075" y="1484313"/>
            <a:ext cx="738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1 А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2051050" y="2060575"/>
            <a:ext cx="80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11У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2124075" y="2565400"/>
            <a:ext cx="738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FF"/>
                </a:solidFill>
              </a:rPr>
              <a:t>9 С</a:t>
            </a:r>
          </a:p>
        </p:txBody>
      </p:sp>
      <p:sp>
        <p:nvSpPr>
          <p:cNvPr id="6215" name="WordArt 71"/>
          <p:cNvSpPr>
            <a:spLocks noChangeArrowheads="1" noChangeShapeType="1" noTextEdit="1"/>
          </p:cNvSpPr>
          <p:nvPr/>
        </p:nvSpPr>
        <p:spPr bwMode="auto">
          <a:xfrm>
            <a:off x="1979613" y="5589588"/>
            <a:ext cx="2232025" cy="103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страус</a:t>
            </a:r>
          </a:p>
        </p:txBody>
      </p:sp>
      <p:sp>
        <p:nvSpPr>
          <p:cNvPr id="6216" name="Text Box 72"/>
          <p:cNvSpPr txBox="1">
            <a:spLocks noChangeArrowheads="1"/>
          </p:cNvSpPr>
          <p:nvPr/>
        </p:nvSpPr>
        <p:spPr bwMode="auto">
          <a:xfrm>
            <a:off x="7740650" y="188913"/>
            <a:ext cx="698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FF"/>
                </a:solidFill>
              </a:rPr>
              <a:t>8 К</a:t>
            </a:r>
          </a:p>
        </p:txBody>
      </p: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7524750" y="62071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12 О</a:t>
            </a:r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7524750" y="1052513"/>
            <a:ext cx="928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9900"/>
                </a:solidFill>
              </a:rPr>
              <a:t>10 Л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7740650" y="1628775"/>
            <a:ext cx="77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FF00"/>
                </a:solidFill>
              </a:rPr>
              <a:t>2 И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7740650" y="2060575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folHlink"/>
                </a:solidFill>
              </a:rPr>
              <a:t>4 Б</a:t>
            </a:r>
          </a:p>
        </p:txBody>
      </p:sp>
      <p:sp>
        <p:nvSpPr>
          <p:cNvPr id="6222" name="Text Box 78"/>
          <p:cNvSpPr txBox="1">
            <a:spLocks noChangeArrowheads="1"/>
          </p:cNvSpPr>
          <p:nvPr/>
        </p:nvSpPr>
        <p:spPr bwMode="auto">
          <a:xfrm>
            <a:off x="7740650" y="2565400"/>
            <a:ext cx="71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7 Р</a:t>
            </a:r>
          </a:p>
        </p:txBody>
      </p:sp>
      <p:sp>
        <p:nvSpPr>
          <p:cNvPr id="6223" name="Text Box 79"/>
          <p:cNvSpPr txBox="1">
            <a:spLocks noChangeArrowheads="1"/>
          </p:cNvSpPr>
          <p:nvPr/>
        </p:nvSpPr>
        <p:spPr bwMode="auto">
          <a:xfrm>
            <a:off x="7740650" y="3141663"/>
            <a:ext cx="73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9999FF"/>
                </a:solidFill>
              </a:rPr>
              <a:t>6 И</a:t>
            </a:r>
          </a:p>
        </p:txBody>
      </p:sp>
      <p:sp>
        <p:nvSpPr>
          <p:cNvPr id="6224" name="WordArt 80"/>
          <p:cNvSpPr>
            <a:spLocks noChangeArrowheads="1" noChangeShapeType="1" noTextEdit="1"/>
          </p:cNvSpPr>
          <p:nvPr/>
        </p:nvSpPr>
        <p:spPr bwMode="auto">
          <a:xfrm>
            <a:off x="5651500" y="5300663"/>
            <a:ext cx="3205163" cy="1100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колибри</a:t>
            </a:r>
          </a:p>
        </p:txBody>
      </p:sp>
      <p:sp>
        <p:nvSpPr>
          <p:cNvPr id="6225" name="AutoShape 81"/>
          <p:cNvSpPr>
            <a:spLocks noChangeArrowheads="1"/>
          </p:cNvSpPr>
          <p:nvPr/>
        </p:nvSpPr>
        <p:spPr bwMode="auto">
          <a:xfrm rot="-1823924">
            <a:off x="539750" y="4149725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6" name="AutoShape 82"/>
          <p:cNvSpPr>
            <a:spLocks noChangeArrowheads="1"/>
          </p:cNvSpPr>
          <p:nvPr/>
        </p:nvSpPr>
        <p:spPr bwMode="auto">
          <a:xfrm rot="-1823924">
            <a:off x="1908175" y="4221163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7" name="AutoShape 83"/>
          <p:cNvSpPr>
            <a:spLocks noChangeArrowheads="1"/>
          </p:cNvSpPr>
          <p:nvPr/>
        </p:nvSpPr>
        <p:spPr bwMode="auto">
          <a:xfrm rot="-1823924">
            <a:off x="1258888" y="5084763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8" name="AutoShape 84"/>
          <p:cNvSpPr>
            <a:spLocks noChangeArrowheads="1"/>
          </p:cNvSpPr>
          <p:nvPr/>
        </p:nvSpPr>
        <p:spPr bwMode="auto">
          <a:xfrm rot="-1823924">
            <a:off x="2987675" y="4724400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9" name="AutoShape 85"/>
          <p:cNvSpPr>
            <a:spLocks noChangeArrowheads="1"/>
          </p:cNvSpPr>
          <p:nvPr/>
        </p:nvSpPr>
        <p:spPr bwMode="auto">
          <a:xfrm rot="-1823924">
            <a:off x="7019925" y="4797425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0" name="AutoShape 86"/>
          <p:cNvSpPr>
            <a:spLocks noChangeArrowheads="1"/>
          </p:cNvSpPr>
          <p:nvPr/>
        </p:nvSpPr>
        <p:spPr bwMode="auto">
          <a:xfrm rot="-1823924">
            <a:off x="2195513" y="5300663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1" name="AutoShape 87"/>
          <p:cNvSpPr>
            <a:spLocks noChangeArrowheads="1"/>
          </p:cNvSpPr>
          <p:nvPr/>
        </p:nvSpPr>
        <p:spPr bwMode="auto">
          <a:xfrm rot="-1823924">
            <a:off x="7596188" y="3933825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2" name="AutoShape 88"/>
          <p:cNvSpPr>
            <a:spLocks noChangeArrowheads="1"/>
          </p:cNvSpPr>
          <p:nvPr/>
        </p:nvSpPr>
        <p:spPr bwMode="auto">
          <a:xfrm rot="-1823924">
            <a:off x="6443663" y="4221163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3" name="AutoShape 89"/>
          <p:cNvSpPr>
            <a:spLocks noChangeArrowheads="1"/>
          </p:cNvSpPr>
          <p:nvPr/>
        </p:nvSpPr>
        <p:spPr bwMode="auto">
          <a:xfrm rot="-1823924">
            <a:off x="5364163" y="4941888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4" name="AutoShape 90"/>
          <p:cNvSpPr>
            <a:spLocks noChangeArrowheads="1"/>
          </p:cNvSpPr>
          <p:nvPr/>
        </p:nvSpPr>
        <p:spPr bwMode="auto">
          <a:xfrm rot="-1823924">
            <a:off x="3708400" y="5229225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5" name="AutoShape 91"/>
          <p:cNvSpPr>
            <a:spLocks noChangeArrowheads="1"/>
          </p:cNvSpPr>
          <p:nvPr/>
        </p:nvSpPr>
        <p:spPr bwMode="auto">
          <a:xfrm rot="-1823924">
            <a:off x="6227763" y="5157788"/>
            <a:ext cx="431800" cy="549275"/>
          </a:xfrm>
          <a:prstGeom prst="star4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6" name="AutoShape 92"/>
          <p:cNvSpPr>
            <a:spLocks noChangeArrowheads="1"/>
          </p:cNvSpPr>
          <p:nvPr/>
        </p:nvSpPr>
        <p:spPr bwMode="auto">
          <a:xfrm rot="-1823924">
            <a:off x="4787900" y="5661025"/>
            <a:ext cx="431800" cy="549275"/>
          </a:xfrm>
          <a:prstGeom prst="star4">
            <a:avLst>
              <a:gd name="adj" fmla="val 1192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6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6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6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0"/>
                            </p:stCondLst>
                            <p:childTnLst>
                              <p:par>
                                <p:cTn id="5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0"/>
                            </p:stCondLst>
                            <p:childTnLst>
                              <p:par>
                                <p:cTn id="6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0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0"/>
                            </p:stCondLst>
                            <p:childTnLst>
                              <p:par>
                                <p:cTn id="6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0"/>
                            </p:stCondLst>
                            <p:childTnLst>
                              <p:par>
                                <p:cTn id="7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5000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0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0"/>
                            </p:stCondLst>
                            <p:childTnLst>
                              <p:par>
                                <p:cTn id="82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5000"/>
                                        <p:tgtEl>
                                          <p:spTgt spid="6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/>
                                        <p:tgtEl>
                                          <p:spTgt spid="6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/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900" decel="100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900" decel="100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9" grpId="0"/>
      <p:bldP spid="6210" grpId="0"/>
      <p:bldP spid="6211" grpId="0"/>
      <p:bldP spid="6212" grpId="0"/>
      <p:bldP spid="6213" grpId="0"/>
      <p:bldP spid="6214" grpId="0"/>
      <p:bldP spid="6215" grpId="0" animBg="1"/>
      <p:bldP spid="6216" grpId="0"/>
      <p:bldP spid="6218" grpId="0"/>
      <p:bldP spid="6219" grpId="0"/>
      <p:bldP spid="6220" grpId="0"/>
      <p:bldP spid="6221" grpId="0"/>
      <p:bldP spid="6222" grpId="0"/>
      <p:bldP spid="6223" grpId="0"/>
      <p:bldP spid="6224" grpId="0" animBg="1"/>
      <p:bldP spid="6225" grpId="0" animBg="1"/>
      <p:bldP spid="6226" grpId="0" animBg="1"/>
      <p:bldP spid="6227" grpId="0" animBg="1"/>
      <p:bldP spid="6228" grpId="0" animBg="1"/>
      <p:bldP spid="6229" grpId="0" animBg="1"/>
      <p:bldP spid="6230" grpId="0" animBg="1"/>
      <p:bldP spid="6231" grpId="0" animBg="1"/>
      <p:bldP spid="6232" grpId="0" animBg="1"/>
      <p:bldP spid="6233" grpId="0" animBg="1"/>
      <p:bldP spid="6234" grpId="0" animBg="1"/>
      <p:bldP spid="6235" grpId="0" animBg="1"/>
      <p:bldP spid="62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is?7sgCIUYUrRaXfP_QqemKxjDyBEmxr6vsaaSh1b2AyF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333375"/>
            <a:ext cx="3167063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179388" y="5445125"/>
            <a:ext cx="12239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476375" y="6092825"/>
            <a:ext cx="12239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003800" y="5445125"/>
            <a:ext cx="12239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6372225" y="6092825"/>
            <a:ext cx="12239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7667625" y="5445125"/>
            <a:ext cx="12239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2700338" y="5445125"/>
            <a:ext cx="12239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Rectangle 11"/>
          <p:cNvSpPr>
            <a:spLocks noChangeArrowheads="1"/>
          </p:cNvSpPr>
          <p:nvPr/>
        </p:nvSpPr>
        <p:spPr bwMode="auto">
          <a:xfrm>
            <a:off x="3059113" y="4149725"/>
            <a:ext cx="12239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4716463" y="4149725"/>
            <a:ext cx="12239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Oval 14"/>
          <p:cNvSpPr>
            <a:spLocks noChangeArrowheads="1"/>
          </p:cNvSpPr>
          <p:nvPr/>
        </p:nvSpPr>
        <p:spPr bwMode="auto">
          <a:xfrm>
            <a:off x="4140200" y="3068638"/>
            <a:ext cx="792163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>
            <a:off x="684213" y="594995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9" name="Line 16"/>
          <p:cNvSpPr>
            <a:spLocks noChangeShapeType="1"/>
          </p:cNvSpPr>
          <p:nvPr/>
        </p:nvSpPr>
        <p:spPr bwMode="auto">
          <a:xfrm flipV="1">
            <a:off x="2627313" y="5949950"/>
            <a:ext cx="865187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0" name="Line 17"/>
          <p:cNvSpPr>
            <a:spLocks noChangeShapeType="1"/>
          </p:cNvSpPr>
          <p:nvPr/>
        </p:nvSpPr>
        <p:spPr bwMode="auto">
          <a:xfrm flipV="1">
            <a:off x="3492500" y="46529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5435600" y="46529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2" name="Line 19"/>
          <p:cNvSpPr>
            <a:spLocks noChangeShapeType="1"/>
          </p:cNvSpPr>
          <p:nvPr/>
        </p:nvSpPr>
        <p:spPr bwMode="auto">
          <a:xfrm flipH="1">
            <a:off x="7524750" y="5949950"/>
            <a:ext cx="93503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H="1" flipV="1">
            <a:off x="5508625" y="594995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4" name="Line 21"/>
          <p:cNvSpPr>
            <a:spLocks noChangeShapeType="1"/>
          </p:cNvSpPr>
          <p:nvPr/>
        </p:nvSpPr>
        <p:spPr bwMode="auto">
          <a:xfrm>
            <a:off x="3563938" y="4005263"/>
            <a:ext cx="194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5" name="Line 22"/>
          <p:cNvSpPr>
            <a:spLocks noChangeShapeType="1"/>
          </p:cNvSpPr>
          <p:nvPr/>
        </p:nvSpPr>
        <p:spPr bwMode="auto">
          <a:xfrm flipV="1">
            <a:off x="4500563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755650" y="61658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8</a:t>
            </a:r>
            <a:endParaRPr lang="en-US" sz="2400">
              <a:cs typeface="Arial" charset="0"/>
            </a:endParaRPr>
          </a:p>
        </p:txBody>
      </p:sp>
      <p:sp>
        <p:nvSpPr>
          <p:cNvPr id="9237" name="Text Box 24"/>
          <p:cNvSpPr txBox="1">
            <a:spLocks noChangeArrowheads="1"/>
          </p:cNvSpPr>
          <p:nvPr/>
        </p:nvSpPr>
        <p:spPr bwMode="auto">
          <a:xfrm>
            <a:off x="2916238" y="616585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-30</a:t>
            </a:r>
          </a:p>
        </p:txBody>
      </p:sp>
      <p:sp>
        <p:nvSpPr>
          <p:cNvPr id="9238" name="Text Box 25"/>
          <p:cNvSpPr txBox="1">
            <a:spLocks noChangeArrowheads="1"/>
          </p:cNvSpPr>
          <p:nvPr/>
        </p:nvSpPr>
        <p:spPr bwMode="auto">
          <a:xfrm>
            <a:off x="2987675" y="48688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:3</a:t>
            </a:r>
          </a:p>
        </p:txBody>
      </p:sp>
      <p:sp>
        <p:nvSpPr>
          <p:cNvPr id="9239" name="Text Box 26"/>
          <p:cNvSpPr txBox="1">
            <a:spLocks noChangeArrowheads="1"/>
          </p:cNvSpPr>
          <p:nvPr/>
        </p:nvSpPr>
        <p:spPr bwMode="auto">
          <a:xfrm>
            <a:off x="5508625" y="48688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2</a:t>
            </a:r>
            <a:endParaRPr lang="en-US" sz="2400">
              <a:cs typeface="Arial" charset="0"/>
            </a:endParaRPr>
          </a:p>
        </p:txBody>
      </p:sp>
      <p:sp>
        <p:nvSpPr>
          <p:cNvPr id="9240" name="Text Box 27"/>
          <p:cNvSpPr txBox="1">
            <a:spLocks noChangeArrowheads="1"/>
          </p:cNvSpPr>
          <p:nvPr/>
        </p:nvSpPr>
        <p:spPr bwMode="auto">
          <a:xfrm>
            <a:off x="5508625" y="6165850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+2</a:t>
            </a:r>
          </a:p>
        </p:txBody>
      </p:sp>
      <p:sp>
        <p:nvSpPr>
          <p:cNvPr id="9241" name="Text Box 28"/>
          <p:cNvSpPr txBox="1">
            <a:spLocks noChangeArrowheads="1"/>
          </p:cNvSpPr>
          <p:nvPr/>
        </p:nvSpPr>
        <p:spPr bwMode="auto">
          <a:xfrm>
            <a:off x="7956550" y="616585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:9</a:t>
            </a:r>
          </a:p>
        </p:txBody>
      </p:sp>
      <p:sp>
        <p:nvSpPr>
          <p:cNvPr id="9242" name="Text Box 29"/>
          <p:cNvSpPr txBox="1">
            <a:spLocks noChangeArrowheads="1"/>
          </p:cNvSpPr>
          <p:nvPr/>
        </p:nvSpPr>
        <p:spPr bwMode="auto">
          <a:xfrm>
            <a:off x="4356100" y="41497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+</a:t>
            </a:r>
          </a:p>
        </p:txBody>
      </p:sp>
      <p:sp>
        <p:nvSpPr>
          <p:cNvPr id="9243" name="Text Box 30"/>
          <p:cNvSpPr txBox="1">
            <a:spLocks noChangeArrowheads="1"/>
          </p:cNvSpPr>
          <p:nvPr/>
        </p:nvSpPr>
        <p:spPr bwMode="auto">
          <a:xfrm>
            <a:off x="4787900" y="3357563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мм</a:t>
            </a:r>
          </a:p>
        </p:txBody>
      </p:sp>
      <p:sp>
        <p:nvSpPr>
          <p:cNvPr id="9244" name="Text Box 31"/>
          <p:cNvSpPr txBox="1">
            <a:spLocks noChangeArrowheads="1"/>
          </p:cNvSpPr>
          <p:nvPr/>
        </p:nvSpPr>
        <p:spPr bwMode="auto">
          <a:xfrm>
            <a:off x="539750" y="54451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9245" name="Text Box 32"/>
          <p:cNvSpPr txBox="1">
            <a:spLocks noChangeArrowheads="1"/>
          </p:cNvSpPr>
          <p:nvPr/>
        </p:nvSpPr>
        <p:spPr bwMode="auto">
          <a:xfrm>
            <a:off x="8027988" y="54451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7а</a:t>
            </a:r>
          </a:p>
        </p:txBody>
      </p:sp>
      <p:sp>
        <p:nvSpPr>
          <p:cNvPr id="9246" name="WordArt 35"/>
          <p:cNvSpPr>
            <a:spLocks noChangeArrowheads="1" noChangeShapeType="1" noTextEdit="1"/>
          </p:cNvSpPr>
          <p:nvPr/>
        </p:nvSpPr>
        <p:spPr bwMode="auto">
          <a:xfrm>
            <a:off x="611188" y="836613"/>
            <a:ext cx="4913312" cy="216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762F76"/>
                    </a:gs>
                    <a:gs pos="50000">
                      <a:srgbClr val="FF66FF"/>
                    </a:gs>
                    <a:gs pos="100000">
                      <a:srgbClr val="762F76"/>
                    </a:gs>
                  </a:gsLst>
                  <a:lin ang="5400000" scaled="1"/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колибри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827088" y="3933825"/>
            <a:ext cx="1328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u="sng">
                <a:solidFill>
                  <a:srgbClr val="FF3300"/>
                </a:solidFill>
              </a:rPr>
              <a:t>а = 9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1835150" y="611505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72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3059113" y="54451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42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3419475" y="41497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14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6804025" y="60928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7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5435600" y="54451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9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5003800" y="41497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900"/>
                </a:solidFill>
              </a:rPr>
              <a:t>18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4211638" y="3141663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 rot="-3197994">
            <a:off x="6121401" y="2960687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3" name="AutoShape 45"/>
          <p:cNvSpPr>
            <a:spLocks noChangeArrowheads="1"/>
          </p:cNvSpPr>
          <p:nvPr/>
        </p:nvSpPr>
        <p:spPr bwMode="auto">
          <a:xfrm rot="-3197994">
            <a:off x="6985001" y="3392487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4" name="AutoShape 46"/>
          <p:cNvSpPr>
            <a:spLocks noChangeArrowheads="1"/>
          </p:cNvSpPr>
          <p:nvPr/>
        </p:nvSpPr>
        <p:spPr bwMode="auto">
          <a:xfrm rot="-3197994">
            <a:off x="6769101" y="4040187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 rot="-3197994">
            <a:off x="7561263" y="2887662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 rot="-3197994">
            <a:off x="8208963" y="3463925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7" name="AutoShape 49"/>
          <p:cNvSpPr>
            <a:spLocks noChangeArrowheads="1"/>
          </p:cNvSpPr>
          <p:nvPr/>
        </p:nvSpPr>
        <p:spPr bwMode="auto">
          <a:xfrm rot="-3197994">
            <a:off x="7848601" y="4400550"/>
            <a:ext cx="431800" cy="504825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" dur="500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4" grpId="0"/>
      <p:bldP spid="7205" grpId="0"/>
      <p:bldP spid="7206" grpId="0"/>
      <p:bldP spid="7207" grpId="0"/>
      <p:bldP spid="7208" grpId="0"/>
      <p:bldP spid="7209" grpId="0"/>
      <p:bldP spid="7210" grpId="0"/>
      <p:bldP spid="7211" grpId="0"/>
      <p:bldP spid="7212" grpId="0" animBg="1"/>
      <p:bldP spid="7213" grpId="0" animBg="1"/>
      <p:bldP spid="7214" grpId="0" animBg="1"/>
      <p:bldP spid="7215" grpId="0" animBg="1"/>
      <p:bldP spid="7216" grpId="0" animBg="1"/>
      <p:bldP spid="72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95513" y="692150"/>
            <a:ext cx="384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масса страуса 140 кг</a:t>
            </a:r>
          </a:p>
        </p:txBody>
      </p:sp>
      <p:sp>
        <p:nvSpPr>
          <p:cNvPr id="10243" name="Oval 5"/>
          <p:cNvSpPr>
            <a:spLocks noChangeArrowheads="1"/>
          </p:cNvSpPr>
          <p:nvPr/>
        </p:nvSpPr>
        <p:spPr bwMode="auto">
          <a:xfrm>
            <a:off x="323850" y="530066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Oval 7"/>
          <p:cNvSpPr>
            <a:spLocks noChangeArrowheads="1"/>
          </p:cNvSpPr>
          <p:nvPr/>
        </p:nvSpPr>
        <p:spPr bwMode="auto">
          <a:xfrm>
            <a:off x="1403350" y="3284538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Oval 8"/>
          <p:cNvSpPr>
            <a:spLocks noChangeArrowheads="1"/>
          </p:cNvSpPr>
          <p:nvPr/>
        </p:nvSpPr>
        <p:spPr bwMode="auto">
          <a:xfrm>
            <a:off x="3708400" y="45085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Oval 9"/>
          <p:cNvSpPr>
            <a:spLocks noChangeArrowheads="1"/>
          </p:cNvSpPr>
          <p:nvPr/>
        </p:nvSpPr>
        <p:spPr bwMode="auto">
          <a:xfrm>
            <a:off x="4500563" y="23495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6804025" y="3716338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Oval 11"/>
          <p:cNvSpPr>
            <a:spLocks noChangeArrowheads="1"/>
          </p:cNvSpPr>
          <p:nvPr/>
        </p:nvSpPr>
        <p:spPr bwMode="auto">
          <a:xfrm>
            <a:off x="7667625" y="1196975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V="1">
            <a:off x="827088" y="3933825"/>
            <a:ext cx="865187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2195513" y="3860800"/>
            <a:ext cx="1728787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 flipV="1">
            <a:off x="4211638" y="3068638"/>
            <a:ext cx="504825" cy="151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5219700" y="2924175"/>
            <a:ext cx="1800225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 flipV="1">
            <a:off x="7380288" y="1916113"/>
            <a:ext cx="64770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95288" y="5445125"/>
            <a:ext cx="80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</a:rPr>
              <a:t>22г</a:t>
            </a: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auto">
          <a:xfrm>
            <a:off x="1331913" y="465296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/>
              <a:t>14</a:t>
            </a:r>
          </a:p>
        </p:txBody>
      </p:sp>
      <p:sp>
        <p:nvSpPr>
          <p:cNvPr id="10256" name="Text Box 20"/>
          <p:cNvSpPr txBox="1">
            <a:spLocks noChangeArrowheads="1"/>
          </p:cNvSpPr>
          <p:nvPr/>
        </p:nvSpPr>
        <p:spPr bwMode="auto">
          <a:xfrm>
            <a:off x="7667625" y="27813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25</a:t>
            </a:r>
            <a:endParaRPr lang="en-US" sz="2400">
              <a:cs typeface="Arial" charset="0"/>
            </a:endParaRPr>
          </a:p>
        </p:txBody>
      </p:sp>
      <p:sp>
        <p:nvSpPr>
          <p:cNvPr id="10257" name="Text Box 21"/>
          <p:cNvSpPr txBox="1">
            <a:spLocks noChangeArrowheads="1"/>
          </p:cNvSpPr>
          <p:nvPr/>
        </p:nvSpPr>
        <p:spPr bwMode="auto">
          <a:xfrm>
            <a:off x="6011863" y="285273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:42</a:t>
            </a:r>
          </a:p>
        </p:txBody>
      </p:sp>
      <p:sp>
        <p:nvSpPr>
          <p:cNvPr id="10258" name="Text Box 22"/>
          <p:cNvSpPr txBox="1">
            <a:spLocks noChangeArrowheads="1"/>
          </p:cNvSpPr>
          <p:nvPr/>
        </p:nvSpPr>
        <p:spPr bwMode="auto">
          <a:xfrm>
            <a:off x="4572000" y="371633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·</a:t>
            </a:r>
            <a:r>
              <a:rPr lang="ru-RU" sz="2400">
                <a:cs typeface="Arial" charset="0"/>
              </a:rPr>
              <a:t>3</a:t>
            </a:r>
            <a:endParaRPr lang="en-US" sz="2400">
              <a:cs typeface="Arial" charset="0"/>
            </a:endParaRPr>
          </a:p>
        </p:txBody>
      </p:sp>
      <p:sp>
        <p:nvSpPr>
          <p:cNvPr id="10259" name="Text Box 23"/>
          <p:cNvSpPr txBox="1">
            <a:spLocks noChangeArrowheads="1"/>
          </p:cNvSpPr>
          <p:nvPr/>
        </p:nvSpPr>
        <p:spPr bwMode="auto">
          <a:xfrm>
            <a:off x="2771775" y="378936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:11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39750" y="5300663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476375" y="3429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8000"/>
                </a:solidFill>
              </a:rPr>
              <a:t>308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24300" y="46736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643438" y="25146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8000"/>
                </a:solidFill>
              </a:rPr>
              <a:t>84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7092950" y="38830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7812088" y="1312863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8000"/>
                </a:solidFill>
              </a:rPr>
              <a:t>50</a:t>
            </a:r>
          </a:p>
        </p:txBody>
      </p:sp>
      <p:pic>
        <p:nvPicPr>
          <p:cNvPr id="8222" name="Picture 30" descr="страус эм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88913"/>
            <a:ext cx="182403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31" descr="is?S47p3VNVVVoJiNunE_hxrHstFbyBB8Vihy4P90x6iv8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5084763"/>
            <a:ext cx="2303462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124075" y="6021388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1"/>
                </a:solidFill>
              </a:rPr>
              <a:t>Узнайте массу колибри</a:t>
            </a:r>
            <a:r>
              <a:rPr lang="ru-RU" sz="240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227" name="AutoShape 35"/>
          <p:cNvSpPr>
            <a:spLocks noChangeArrowheads="1"/>
          </p:cNvSpPr>
          <p:nvPr/>
        </p:nvSpPr>
        <p:spPr bwMode="auto">
          <a:xfrm rot="-1806694">
            <a:off x="3851275" y="1484313"/>
            <a:ext cx="503238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AutoShape 36"/>
          <p:cNvSpPr>
            <a:spLocks noChangeArrowheads="1"/>
          </p:cNvSpPr>
          <p:nvPr/>
        </p:nvSpPr>
        <p:spPr bwMode="auto">
          <a:xfrm rot="-1806694">
            <a:off x="3203575" y="2276475"/>
            <a:ext cx="503238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9" name="AutoShape 37"/>
          <p:cNvSpPr>
            <a:spLocks noChangeArrowheads="1"/>
          </p:cNvSpPr>
          <p:nvPr/>
        </p:nvSpPr>
        <p:spPr bwMode="auto">
          <a:xfrm rot="-1806694">
            <a:off x="4427538" y="404813"/>
            <a:ext cx="503237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0" name="AutoShape 38"/>
          <p:cNvSpPr>
            <a:spLocks noChangeArrowheads="1"/>
          </p:cNvSpPr>
          <p:nvPr/>
        </p:nvSpPr>
        <p:spPr bwMode="auto">
          <a:xfrm rot="-1806694">
            <a:off x="5651500" y="333375"/>
            <a:ext cx="503238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 rot="-1806694">
            <a:off x="7235825" y="260350"/>
            <a:ext cx="503238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2" name="AutoShape 40"/>
          <p:cNvSpPr>
            <a:spLocks noChangeArrowheads="1"/>
          </p:cNvSpPr>
          <p:nvPr/>
        </p:nvSpPr>
        <p:spPr bwMode="auto">
          <a:xfrm rot="-1806694">
            <a:off x="5003800" y="1196975"/>
            <a:ext cx="503238" cy="358775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1" dur="500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500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500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0"/>
                            </p:stCondLst>
                            <p:childTnLst>
                              <p:par>
                                <p:cTn id="51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0"/>
                            </p:stCondLst>
                            <p:childTnLst>
                              <p:par>
                                <p:cTn id="58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9" dur="500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0"/>
                            </p:stCondLst>
                            <p:childTnLst>
                              <p:par>
                                <p:cTn id="65" presetID="31" presetClass="exit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6" dur="500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2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10" grpId="0"/>
      <p:bldP spid="8216" grpId="0"/>
      <p:bldP spid="8217" grpId="0"/>
      <p:bldP spid="8218" grpId="0"/>
      <p:bldP spid="8219" grpId="0"/>
      <p:bldP spid="8220" grpId="0"/>
      <p:bldP spid="8221" grpId="0"/>
      <p:bldP spid="8224" grpId="0"/>
      <p:bldP spid="8227" grpId="0" animBg="1"/>
      <p:bldP spid="8228" grpId="0" animBg="1"/>
      <p:bldP spid="8229" grpId="0" animBg="1"/>
      <p:bldP spid="8230" grpId="0" animBg="1"/>
      <p:bldP spid="8231" grpId="0" animBg="1"/>
      <p:bldP spid="8232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765</Words>
  <Application>Microsoft Office PowerPoint</Application>
  <PresentationFormat>Экран (4:3)</PresentationFormat>
  <Paragraphs>308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Mangal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BUKCHIN</dc:creator>
  <cp:lastModifiedBy>Привет</cp:lastModifiedBy>
  <cp:revision>91</cp:revision>
  <dcterms:created xsi:type="dcterms:W3CDTF">2006-12-27T13:59:37Z</dcterms:created>
  <dcterms:modified xsi:type="dcterms:W3CDTF">2012-06-23T13:46:58Z</dcterms:modified>
</cp:coreProperties>
</file>