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1" r:id="rId4"/>
    <p:sldId id="286" r:id="rId5"/>
    <p:sldId id="287" r:id="rId6"/>
    <p:sldId id="288" r:id="rId7"/>
    <p:sldId id="257" r:id="rId8"/>
    <p:sldId id="279" r:id="rId9"/>
    <p:sldId id="276" r:id="rId10"/>
    <p:sldId id="256" r:id="rId11"/>
    <p:sldId id="258" r:id="rId12"/>
    <p:sldId id="259" r:id="rId13"/>
    <p:sldId id="260" r:id="rId14"/>
    <p:sldId id="284" r:id="rId15"/>
    <p:sldId id="262" r:id="rId16"/>
    <p:sldId id="285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242F-74A9-4CA6-A74A-197977BE9E10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68CDB-9E8F-498A-AA6E-37A23A4A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7;&#1086;&#1083;&#1086;&#1090;&#1072;&#1103;%20&#1086;&#1089;&#1077;&#1085;&#1100;\&#1086;&#1082;&#1090;&#1103;&#1073;&#1088;&#1100;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7;&#1086;&#1083;&#1086;&#1090;&#1072;&#1103;%20&#1086;&#1089;&#1077;&#1085;&#1100;\&#1086;&#1082;&#1090;&#1103;&#1073;&#1088;&#1100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7;&#1086;&#1083;&#1086;&#1090;&#1072;&#1103;%20&#1086;&#1089;&#1077;&#1085;&#1100;\&#1086;&#1082;&#1090;&#1103;&#1073;&#1088;&#1100;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7;&#1086;&#1083;&#1086;&#1090;&#1072;&#1103;%20&#1086;&#1089;&#1077;&#1085;&#1100;\&#1086;&#1082;&#1090;&#1103;&#1073;&#1088;&#1100;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7;&#1086;&#1083;&#1086;&#1090;&#1072;&#1103;%20&#1086;&#1089;&#1077;&#1085;&#1100;\&#1086;&#1082;&#1090;&#1103;&#1073;&#1088;&#1100;.mp3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60.radikal.ru/i170/1011/0b/10194bd0f29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Орфографическая разминка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кам</a:t>
            </a:r>
            <a:r>
              <a:rPr lang="ru-RU" sz="4000" dirty="0" smtClean="0"/>
              <a:t>..</a:t>
            </a:r>
            <a:r>
              <a:rPr lang="ru-RU" sz="4000" dirty="0" err="1" smtClean="0"/>
              <a:t>ый</a:t>
            </a:r>
            <a:endParaRPr lang="ru-RU" sz="4000" dirty="0" smtClean="0"/>
          </a:p>
          <a:p>
            <a:pPr>
              <a:buNone/>
            </a:pPr>
            <a:r>
              <a:rPr lang="ru-RU" sz="4000" dirty="0" err="1" smtClean="0"/>
              <a:t>кост</a:t>
            </a:r>
            <a:r>
              <a:rPr lang="ru-RU" sz="4000" dirty="0" smtClean="0"/>
              <a:t>..ной</a:t>
            </a:r>
          </a:p>
          <a:p>
            <a:pPr>
              <a:buNone/>
            </a:pPr>
            <a:r>
              <a:rPr lang="ru-RU" sz="4000" dirty="0" smtClean="0"/>
              <a:t>зелё..</a:t>
            </a:r>
            <a:r>
              <a:rPr lang="ru-RU" sz="4000" dirty="0" err="1" smtClean="0"/>
              <a:t>ый</a:t>
            </a:r>
            <a:endParaRPr lang="ru-RU" sz="4000" dirty="0" smtClean="0"/>
          </a:p>
          <a:p>
            <a:pPr>
              <a:buNone/>
            </a:pPr>
            <a:r>
              <a:rPr lang="ru-RU" sz="4000" dirty="0" err="1" smtClean="0"/>
              <a:t>стекл</a:t>
            </a:r>
            <a:r>
              <a:rPr lang="ru-RU" sz="4000" dirty="0" smtClean="0"/>
              <a:t>..</a:t>
            </a:r>
            <a:r>
              <a:rPr lang="ru-RU" sz="4000" dirty="0" err="1" smtClean="0"/>
              <a:t>ый</a:t>
            </a:r>
            <a:endParaRPr lang="ru-RU" sz="4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/>
              <a:t>серебр</a:t>
            </a:r>
            <a:r>
              <a:rPr lang="ru-RU" sz="4000" dirty="0" smtClean="0"/>
              <a:t>..</a:t>
            </a:r>
            <a:r>
              <a:rPr lang="ru-RU" sz="4000" dirty="0" err="1" smtClean="0"/>
              <a:t>ый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торжеств..</a:t>
            </a:r>
            <a:r>
              <a:rPr lang="ru-RU" sz="4000" dirty="0" err="1" smtClean="0"/>
              <a:t>ый</a:t>
            </a:r>
            <a:endParaRPr lang="ru-RU" sz="4000" dirty="0" smtClean="0"/>
          </a:p>
          <a:p>
            <a:pPr>
              <a:buNone/>
            </a:pPr>
            <a:r>
              <a:rPr lang="ru-RU" sz="4000" dirty="0" err="1" smtClean="0"/>
              <a:t>письм</a:t>
            </a:r>
            <a:r>
              <a:rPr lang="ru-RU" sz="4000" dirty="0" smtClean="0"/>
              <a:t>..</a:t>
            </a:r>
            <a:r>
              <a:rPr lang="ru-RU" sz="4000" dirty="0" err="1" smtClean="0"/>
              <a:t>ый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кож..</a:t>
            </a:r>
            <a:r>
              <a:rPr lang="ru-RU" sz="4000" dirty="0" err="1" smtClean="0"/>
              <a:t>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grafamania.com/uploads/posts/2008-03/1205654145_3495b8396a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1857364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Озаглавьте текст.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242886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Как вы понимаете смысл </a:t>
            </a:r>
          </a:p>
          <a:p>
            <a:r>
              <a:rPr lang="ru-RU" sz="2400" dirty="0" smtClean="0"/>
              <a:t>5-ого предложения?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328612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Представьте, как выглядят деревья осенью?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357187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lentina-panina.ru/usr/fckeditor/64667874_ddce05cd807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7643866" cy="55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lentina-panina.ru/usr/fckeditor/50088772_jcucb097kcvj1leymkx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746423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alentina-panina.ru/usr/fckeditor/6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594472" cy="542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3f35_9a0cc52e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28604"/>
            <a:ext cx="4929222" cy="5763743"/>
          </a:xfrm>
          <a:prstGeom prst="rect">
            <a:avLst/>
          </a:prstGeom>
        </p:spPr>
      </p:pic>
      <p:pic>
        <p:nvPicPr>
          <p:cNvPr id="3" name="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657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valentina-panina.ru/usr/fckeditor/10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118286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lentina-panina.ru/usr/fckeditor/63353946_113.gif"/>
          <p:cNvPicPr>
            <a:picLocks noChangeAspect="1" noChangeArrowheads="1"/>
          </p:cNvPicPr>
          <p:nvPr/>
        </p:nvPicPr>
        <p:blipFill>
          <a:blip r:embed="rId2"/>
          <a:srcRect l="-4018"/>
          <a:stretch>
            <a:fillRect/>
          </a:stretch>
        </p:blipFill>
        <p:spPr bwMode="auto">
          <a:xfrm>
            <a:off x="0" y="5214950"/>
            <a:ext cx="9144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429552" cy="590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Мы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бл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жаемся к осе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ему лесу. Низкое солнце слабо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гревает. Тихо веет ветерок, и мы чу</a:t>
            </a:r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dirty="0" smtClean="0"/>
              <a:t>ствуем себя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красно.</a:t>
            </a:r>
          </a:p>
          <a:p>
            <a:r>
              <a:rPr lang="ru-RU" sz="2800" dirty="0" smtClean="0"/>
              <a:t>     Какие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лестные виды вокруг!  Как красив лес в осенн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м уборе! Алеют стройные рябинки. Украсились б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гряными фонариками осинки. Жёлтая ветка березы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касается к зеленой ёлочке и оставляет на ней золотые монетки.</a:t>
            </a:r>
          </a:p>
          <a:p>
            <a:r>
              <a:rPr lang="ru-RU" sz="2800" dirty="0" smtClean="0"/>
              <a:t>      Наше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бывание в лесу затянулось до вечера. Лес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образился.  Погасли дневные краски, и деревья приняли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чудливые очертания.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valentina-panina.ru/usr/fckeditor/63353946_113.gif"/>
          <p:cNvPicPr>
            <a:picLocks noChangeAspect="1" noChangeArrowheads="1"/>
          </p:cNvPicPr>
          <p:nvPr/>
        </p:nvPicPr>
        <p:blipFill>
          <a:blip r:embed="rId2"/>
          <a:srcRect l="-4018"/>
          <a:stretch>
            <a:fillRect/>
          </a:stretch>
        </p:blipFill>
        <p:spPr bwMode="auto">
          <a:xfrm>
            <a:off x="0" y="5214950"/>
            <a:ext cx="9144000" cy="1428750"/>
          </a:xfrm>
          <a:prstGeom prst="rect">
            <a:avLst/>
          </a:prstGeom>
          <a:noFill/>
        </p:spPr>
      </p:pic>
      <p:pic>
        <p:nvPicPr>
          <p:cNvPr id="5" name="Picture 2" descr="http://valentina-panina.ru/usr/fckeditor/1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928670"/>
            <a:ext cx="495303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4929198"/>
            <a:ext cx="442140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i="1" dirty="0" smtClean="0">
                <a:latin typeface="Comic Sans MS" pitchFamily="66" charset="0"/>
              </a:rPr>
              <a:t>Спасибо за урок !</a:t>
            </a:r>
            <a:endParaRPr lang="ru-RU" sz="4000" i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Проверьте себя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кам</a:t>
            </a:r>
            <a:r>
              <a:rPr lang="ru-RU" sz="4000" dirty="0" smtClean="0">
                <a:solidFill>
                  <a:srgbClr val="00B050"/>
                </a:solidFill>
              </a:rPr>
              <a:t>енн</a:t>
            </a:r>
            <a:r>
              <a:rPr lang="ru-RU" sz="4000" dirty="0" smtClean="0"/>
              <a:t>ый</a:t>
            </a:r>
          </a:p>
          <a:p>
            <a:pPr>
              <a:buNone/>
            </a:pPr>
            <a:r>
              <a:rPr lang="ru-RU" sz="4000" dirty="0" smtClean="0"/>
              <a:t>кост</a:t>
            </a:r>
            <a:r>
              <a:rPr lang="ru-RU" sz="4000" dirty="0" smtClean="0">
                <a:solidFill>
                  <a:srgbClr val="00B050"/>
                </a:solidFill>
              </a:rPr>
              <a:t>ян</a:t>
            </a:r>
            <a:r>
              <a:rPr lang="ru-RU" sz="4000" dirty="0" smtClean="0"/>
              <a:t>ой</a:t>
            </a:r>
          </a:p>
          <a:p>
            <a:pPr>
              <a:buNone/>
            </a:pPr>
            <a:r>
              <a:rPr lang="ru-RU" sz="4000" dirty="0" smtClean="0"/>
              <a:t>зелё</a:t>
            </a:r>
            <a:r>
              <a:rPr lang="ru-RU" sz="4000" dirty="0" smtClean="0">
                <a:solidFill>
                  <a:srgbClr val="00B050"/>
                </a:solidFill>
              </a:rPr>
              <a:t>н</a:t>
            </a:r>
            <a:r>
              <a:rPr lang="ru-RU" sz="4000" dirty="0" smtClean="0"/>
              <a:t>ый</a:t>
            </a:r>
          </a:p>
          <a:p>
            <a:pPr>
              <a:buNone/>
            </a:pPr>
            <a:r>
              <a:rPr lang="ru-RU" sz="4000" dirty="0" smtClean="0"/>
              <a:t>стекл</a:t>
            </a:r>
            <a:r>
              <a:rPr lang="ru-RU" sz="4000" dirty="0" smtClean="0">
                <a:solidFill>
                  <a:srgbClr val="00B050"/>
                </a:solidFill>
              </a:rPr>
              <a:t>янн</a:t>
            </a:r>
            <a:r>
              <a:rPr lang="ru-RU" sz="4000" dirty="0" smtClean="0"/>
              <a:t>ый</a:t>
            </a:r>
          </a:p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серебр</a:t>
            </a:r>
            <a:r>
              <a:rPr lang="ru-RU" sz="4000" dirty="0" smtClean="0">
                <a:solidFill>
                  <a:srgbClr val="00B050"/>
                </a:solidFill>
              </a:rPr>
              <a:t>ян</a:t>
            </a:r>
            <a:r>
              <a:rPr lang="ru-RU" sz="4000" dirty="0" smtClean="0"/>
              <a:t>ый</a:t>
            </a:r>
          </a:p>
          <a:p>
            <a:pPr>
              <a:buNone/>
            </a:pPr>
            <a:r>
              <a:rPr lang="ru-RU" sz="4000" dirty="0" smtClean="0"/>
              <a:t>торжеств</a:t>
            </a:r>
            <a:r>
              <a:rPr lang="ru-RU" sz="4000" dirty="0" smtClean="0">
                <a:solidFill>
                  <a:srgbClr val="00B050"/>
                </a:solidFill>
              </a:rPr>
              <a:t>енн</a:t>
            </a:r>
            <a:r>
              <a:rPr lang="ru-RU" sz="4000" dirty="0" smtClean="0"/>
              <a:t>ый</a:t>
            </a:r>
          </a:p>
          <a:p>
            <a:pPr>
              <a:buNone/>
            </a:pPr>
            <a:r>
              <a:rPr lang="ru-RU" sz="4000" dirty="0" smtClean="0"/>
              <a:t>письм</a:t>
            </a:r>
            <a:r>
              <a:rPr lang="ru-RU" sz="4000" dirty="0" smtClean="0">
                <a:solidFill>
                  <a:srgbClr val="00B050"/>
                </a:solidFill>
              </a:rPr>
              <a:t>енн</a:t>
            </a:r>
            <a:r>
              <a:rPr lang="ru-RU" sz="4000" dirty="0" smtClean="0"/>
              <a:t>ый</a:t>
            </a:r>
          </a:p>
          <a:p>
            <a:pPr>
              <a:buNone/>
            </a:pPr>
            <a:r>
              <a:rPr lang="ru-RU" sz="4000" dirty="0" smtClean="0"/>
              <a:t>кож</a:t>
            </a:r>
            <a:r>
              <a:rPr lang="ru-RU" sz="4000" dirty="0" smtClean="0">
                <a:solidFill>
                  <a:srgbClr val="00B050"/>
                </a:solidFill>
              </a:rPr>
              <a:t>ан</a:t>
            </a:r>
            <a:r>
              <a:rPr lang="ru-RU" sz="4000" dirty="0" smtClean="0"/>
              <a:t>ый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Трудные случаи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3116"/>
            <a:ext cx="7215238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прибывать, пребывать</a:t>
            </a:r>
          </a:p>
          <a:p>
            <a:pPr>
              <a:buNone/>
            </a:pPr>
            <a:r>
              <a:rPr lang="ru-RU" sz="4000" dirty="0" smtClean="0"/>
              <a:t>приступить, преступить</a:t>
            </a:r>
          </a:p>
          <a:p>
            <a:pPr>
              <a:buNone/>
            </a:pPr>
            <a:r>
              <a:rPr lang="ru-RU" sz="4000" dirty="0" smtClean="0"/>
              <a:t>притворить, </a:t>
            </a:r>
            <a:r>
              <a:rPr lang="ru-RU" sz="4000" dirty="0" smtClean="0"/>
              <a:t>претворить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34.ru/wp-content/uploads/2011/09/%D0%BF%D0%BE%D0%B5%D0%B7%D0%B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3333750" cy="24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t0.gstatic.com/images?q=tbn:ANd9GcRfX4ugm-fX6xyR_JCxlMu06WkmWL4Ef1m5l4cVl8aw8W8KyttK_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774745" cy="264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4000504"/>
            <a:ext cx="2541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прибывать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214950"/>
            <a:ext cx="2634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 пребывать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0.gstatic.com/images?q=tbn:ANd9GcTUyC_ktfDVLQXFG_h2kO4u8x1bkWnA5APiRxQyp5No9D4CVDBf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2786082" cy="343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stav.kp.ru/f/12/image/55/25/382555.jpg"/>
          <p:cNvPicPr>
            <a:picLocks noChangeAspect="1" noChangeArrowheads="1"/>
          </p:cNvPicPr>
          <p:nvPr/>
        </p:nvPicPr>
        <p:blipFill>
          <a:blip r:embed="rId3"/>
          <a:srcRect r="35000"/>
          <a:stretch>
            <a:fillRect/>
          </a:stretch>
        </p:blipFill>
        <p:spPr bwMode="auto">
          <a:xfrm>
            <a:off x="5429256" y="2500306"/>
            <a:ext cx="2659060" cy="2645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4500570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приступить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429264"/>
            <a:ext cx="2723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 преступить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0.liveinternet.ru/images/attach/c/0/38/321/38321304_Andrew_Wyeth___Open_and_Closed_1964.jpg"/>
          <p:cNvPicPr>
            <a:picLocks noChangeAspect="1" noChangeArrowheads="1"/>
          </p:cNvPicPr>
          <p:nvPr/>
        </p:nvPicPr>
        <p:blipFill>
          <a:blip r:embed="rId2"/>
          <a:srcRect l="1161" t="1579" r="47755"/>
          <a:stretch>
            <a:fillRect/>
          </a:stretch>
        </p:blipFill>
        <p:spPr bwMode="auto">
          <a:xfrm>
            <a:off x="5143504" y="1214422"/>
            <a:ext cx="3071834" cy="4351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Картинка 6 из 13600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09" y="642918"/>
            <a:ext cx="2948941" cy="409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4786322"/>
            <a:ext cx="26753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претворить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572140"/>
            <a:ext cx="2699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притворить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alentina-panina.ru/usr/fckeditor/26.gif"/>
          <p:cNvPicPr>
            <a:picLocks noChangeAspect="1" noChangeArrowheads="1"/>
          </p:cNvPicPr>
          <p:nvPr/>
        </p:nvPicPr>
        <p:blipFill>
          <a:blip r:embed="rId2">
            <a:lum bright="30000" contrast="40000"/>
          </a:blip>
          <a:srcRect l="1493" t="1742" r="2985" b="2433"/>
          <a:stretch>
            <a:fillRect/>
          </a:stretch>
        </p:blipFill>
        <p:spPr bwMode="auto">
          <a:xfrm>
            <a:off x="1428728" y="642918"/>
            <a:ext cx="6367074" cy="5471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14744" y="2143116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осень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1785926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Золотая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8548432WLBZbM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alentina-panina.ru/usr/fckeditor/63353946_113.gif"/>
          <p:cNvPicPr>
            <a:picLocks noChangeAspect="1" noChangeArrowheads="1"/>
          </p:cNvPicPr>
          <p:nvPr/>
        </p:nvPicPr>
        <p:blipFill>
          <a:blip r:embed="rId2"/>
          <a:srcRect l="-4018"/>
          <a:stretch>
            <a:fillRect/>
          </a:stretch>
        </p:blipFill>
        <p:spPr bwMode="auto">
          <a:xfrm>
            <a:off x="0" y="5214950"/>
            <a:ext cx="9144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429552" cy="590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800" dirty="0" smtClean="0"/>
              <a:t>Мы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бл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жаемся к осе</a:t>
            </a:r>
            <a:r>
              <a:rPr lang="ru-RU" sz="2800" dirty="0" smtClean="0">
                <a:solidFill>
                  <a:srgbClr val="FF0000"/>
                </a:solidFill>
              </a:rPr>
              <a:t>нн</a:t>
            </a:r>
            <a:r>
              <a:rPr lang="ru-RU" sz="2800" dirty="0" smtClean="0"/>
              <a:t>ему лесу. Низкое солнце слабо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гревает. Тихо веет ветерок, и мы чу</a:t>
            </a:r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dirty="0" smtClean="0"/>
              <a:t>ствуем себя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красно.</a:t>
            </a:r>
          </a:p>
          <a:p>
            <a:r>
              <a:rPr lang="ru-RU" sz="2800" dirty="0" smtClean="0"/>
              <a:t>     Какие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лестные виды вокруг!  Как красив лес в осенн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м уборе! Алеют стройные рябинки. Украсились б</a:t>
            </a:r>
            <a:r>
              <a:rPr lang="ru-RU" sz="2800" dirty="0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гряными фонариками осинки. Жёлтая ветка березы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касается к зеленой ёлочке и оставляет на ней золотые монетки.</a:t>
            </a:r>
          </a:p>
          <a:p>
            <a:r>
              <a:rPr lang="ru-RU" sz="2800" dirty="0" smtClean="0"/>
              <a:t>      Наше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бывание в лесу затянулось до вечера. Лес пр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образился.  Погасли дневные краски, и деревья приняли пр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чудливые очертания.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84</Words>
  <Application>Microsoft Office PowerPoint</Application>
  <PresentationFormat>Экран (4:3)</PresentationFormat>
  <Paragraphs>41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Орфографическая разминка</vt:lpstr>
      <vt:lpstr>Проверьте себя</vt:lpstr>
      <vt:lpstr>Трудные случаи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26</cp:revision>
  <dcterms:created xsi:type="dcterms:W3CDTF">2011-08-12T13:52:25Z</dcterms:created>
  <dcterms:modified xsi:type="dcterms:W3CDTF">2011-11-21T17:28:01Z</dcterms:modified>
</cp:coreProperties>
</file>