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9" r:id="rId4"/>
    <p:sldId id="263" r:id="rId5"/>
    <p:sldId id="265" r:id="rId6"/>
    <p:sldId id="264" r:id="rId7"/>
    <p:sldId id="273" r:id="rId8"/>
    <p:sldId id="274" r:id="rId9"/>
    <p:sldId id="276" r:id="rId10"/>
    <p:sldId id="267" r:id="rId11"/>
    <p:sldId id="262" r:id="rId12"/>
    <p:sldId id="268" r:id="rId13"/>
    <p:sldId id="269" r:id="rId14"/>
    <p:sldId id="271" r:id="rId15"/>
    <p:sldId id="27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6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63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6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38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8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19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30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3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1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09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FC66-22A3-4625-8BA5-FD1CF5DB68FD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6CBB-3076-44F1-9AB0-07B7DBF561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6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24_Iz_testa_lepjat_khleb_bul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25_Testo_kladut_v_formochki_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28_I_poluchaetsja_vkusnyj_ar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06_Vesnoj_spetsialnym_trakt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07_Solntse_svetit_dozhdik_id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08_Letom_vyrastajut_koloski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12_Osenju_pshenitsa_sozrevaet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detskie_prezentatsii/biologija.eda/khleb_1.files/detskie_kartinki_015_Zernyshki_dostajut_iz_kol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hyperlink" Target="http://900igr.net/detskie_prezentatsii/biologija.eda/khleb_1.files/detskie_kartinki_022_V_muku_dobavljajut_vodu_i_.html" TargetMode="External"/><Relationship Id="rId7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58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664296"/>
          </a:xfrm>
        </p:spPr>
        <p:txBody>
          <a:bodyPr>
            <a:noAutofit/>
          </a:bodyPr>
          <a:lstStyle/>
          <a:p>
            <a:r>
              <a:rPr lang="ru-RU" sz="8000" i="1" dirty="0" smtClean="0"/>
              <a:t>«Как колосок </a:t>
            </a:r>
            <a:br>
              <a:rPr lang="ru-RU" sz="8000" i="1" dirty="0" smtClean="0"/>
            </a:br>
            <a:r>
              <a:rPr lang="ru-RU" sz="8000" i="1" dirty="0" smtClean="0"/>
              <a:t>на стол </a:t>
            </a:r>
            <a:br>
              <a:rPr lang="ru-RU" sz="8000" i="1" dirty="0" smtClean="0"/>
            </a:br>
            <a:r>
              <a:rPr lang="ru-RU" sz="8000" i="1" dirty="0" smtClean="0"/>
              <a:t>пришёл.»</a:t>
            </a:r>
            <a:endParaRPr lang="ru-RU" sz="8000" i="1" dirty="0"/>
          </a:p>
        </p:txBody>
      </p:sp>
    </p:spTree>
    <p:extLst>
      <p:ext uri="{BB962C8B-B14F-4D97-AF65-F5344CB8AC3E}">
        <p14:creationId xmlns:p14="http://schemas.microsoft.com/office/powerpoint/2010/main" val="262127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6"/>
            <a:ext cx="9168000" cy="6876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Замешиваем тесто.</a:t>
            </a:r>
            <a:endParaRPr lang="ru-RU" sz="24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7488832" cy="5346594"/>
          </a:xfrm>
        </p:spPr>
      </p:pic>
    </p:spTree>
    <p:extLst>
      <p:ext uri="{BB962C8B-B14F-4D97-AF65-F5344CB8AC3E}">
        <p14:creationId xmlns:p14="http://schemas.microsoft.com/office/powerpoint/2010/main" val="15724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u="sng" dirty="0">
                <a:hlinkClick r:id="rId3"/>
              </a:rPr>
              <a:t>Из теста лепят хлеб, булочки или </a:t>
            </a:r>
            <a:r>
              <a:rPr lang="ru-RU" sz="2400" u="sng" dirty="0" smtClean="0">
                <a:hlinkClick r:id="rId3"/>
              </a:rPr>
              <a:t>лепешки</a:t>
            </a:r>
            <a:r>
              <a:rPr lang="ru-RU" sz="2400" u="sng" dirty="0" smtClean="0"/>
              <a:t>.</a:t>
            </a:r>
            <a:endParaRPr lang="ru-RU" sz="24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7884876" cy="5401748"/>
          </a:xfrm>
        </p:spPr>
      </p:pic>
    </p:spTree>
    <p:extLst>
      <p:ext uri="{BB962C8B-B14F-4D97-AF65-F5344CB8AC3E}">
        <p14:creationId xmlns:p14="http://schemas.microsoft.com/office/powerpoint/2010/main" val="19353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u="sng" dirty="0">
                <a:hlinkClick r:id="rId3"/>
              </a:rPr>
              <a:t>Тесто кладут в формочки и выпекают в печи или в духовке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33850"/>
            <a:ext cx="7848872" cy="5888623"/>
          </a:xfrm>
        </p:spPr>
      </p:pic>
    </p:spTree>
    <p:extLst>
      <p:ext uri="{BB962C8B-B14F-4D97-AF65-F5344CB8AC3E}">
        <p14:creationId xmlns:p14="http://schemas.microsoft.com/office/powerpoint/2010/main" val="19955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" y="12576"/>
            <a:ext cx="9138352" cy="676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hlinkClick r:id="rId3"/>
              </a:rPr>
              <a:t>И получается вкусный, ароматный хлеб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07286"/>
            <a:ext cx="6480720" cy="4995555"/>
          </a:xfrm>
        </p:spPr>
      </p:pic>
    </p:spTree>
    <p:extLst>
      <p:ext uri="{BB962C8B-B14F-4D97-AF65-F5344CB8AC3E}">
        <p14:creationId xmlns:p14="http://schemas.microsoft.com/office/powerpoint/2010/main" val="11273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5" y="0"/>
            <a:ext cx="9168617" cy="682919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,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Из чего печётся хлеб,</a:t>
            </a:r>
            <a:br>
              <a:rPr lang="ru-RU" sz="2700" dirty="0" smtClean="0"/>
            </a:br>
            <a:r>
              <a:rPr lang="ru-RU" sz="2700" dirty="0" smtClean="0"/>
              <a:t>Что </a:t>
            </a:r>
            <a:r>
              <a:rPr lang="ru-RU" sz="2700" dirty="0"/>
              <a:t>едим мы на обед?</a:t>
            </a:r>
            <a:br>
              <a:rPr lang="ru-RU" sz="2700" dirty="0"/>
            </a:br>
            <a:r>
              <a:rPr lang="ru-RU" sz="2700" dirty="0"/>
              <a:t>Хлеб печётся из </a:t>
            </a:r>
            <a:r>
              <a:rPr lang="ru-RU" sz="2700" dirty="0" smtClean="0"/>
              <a:t>муки</a:t>
            </a:r>
            <a:br>
              <a:rPr lang="ru-RU" sz="2700" dirty="0" smtClean="0"/>
            </a:br>
            <a:r>
              <a:rPr lang="ru-RU" sz="2700" dirty="0" smtClean="0"/>
              <a:t>Что дают нам колоски.</a:t>
            </a:r>
            <a:br>
              <a:rPr lang="ru-RU" sz="2700" dirty="0" smtClean="0"/>
            </a:b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6768752" cy="4931519"/>
          </a:xfrm>
        </p:spPr>
      </p:pic>
    </p:spTree>
    <p:extLst>
      <p:ext uri="{BB962C8B-B14F-4D97-AF65-F5344CB8AC3E}">
        <p14:creationId xmlns:p14="http://schemas.microsoft.com/office/powerpoint/2010/main" val="93789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1"/>
            <a:ext cx="9144000" cy="6696744"/>
          </a:xfrm>
          <a:prstGeom prst="rect">
            <a:avLst/>
          </a:prstGeom>
        </p:spPr>
      </p:pic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5436096" y="4221088"/>
            <a:ext cx="2736304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Белый хлеб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1944"/>
            <a:ext cx="4788024" cy="3591018"/>
          </a:xfrm>
        </p:spPr>
      </p:pic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611561" y="908720"/>
            <a:ext cx="2376264" cy="100811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Чёрный хлеб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88640"/>
            <a:ext cx="5400600" cy="3767860"/>
          </a:xfrm>
        </p:spPr>
      </p:pic>
    </p:spTree>
    <p:extLst>
      <p:ext uri="{BB962C8B-B14F-4D97-AF65-F5344CB8AC3E}">
        <p14:creationId xmlns:p14="http://schemas.microsoft.com/office/powerpoint/2010/main" val="3003034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7"/>
            <a:ext cx="9036496" cy="6777372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2400" u="sng" dirty="0"/>
              <a:t>А еще из теста пекут печенье, </a:t>
            </a:r>
            <a:r>
              <a:rPr lang="ru-RU" sz="2400" u="sng" dirty="0" smtClean="0"/>
              <a:t>булочки</a:t>
            </a:r>
            <a:r>
              <a:rPr lang="ru-RU" sz="3600" u="sng" dirty="0"/>
              <a:t>.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196752"/>
            <a:ext cx="4567387" cy="34255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90143"/>
            <a:ext cx="4038600" cy="3230880"/>
          </a:xfrm>
        </p:spPr>
      </p:pic>
    </p:spTree>
    <p:extLst>
      <p:ext uri="{BB962C8B-B14F-4D97-AF65-F5344CB8AC3E}">
        <p14:creationId xmlns:p14="http://schemas.microsoft.com/office/powerpoint/2010/main" val="398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161" y="34993"/>
            <a:ext cx="9168000" cy="6876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u="sng" dirty="0" smtClean="0">
                <a:hlinkClick r:id="rId3"/>
              </a:rPr>
              <a:t>Весной специальным трактором пашут землю и сеют пшеницу в землю</a:t>
            </a:r>
            <a:endParaRPr lang="ru-RU" sz="2400" u="sng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1"/>
            <a:ext cx="7290040" cy="5472056"/>
          </a:xfrm>
        </p:spPr>
      </p:pic>
    </p:spTree>
    <p:extLst>
      <p:ext uri="{BB962C8B-B14F-4D97-AF65-F5344CB8AC3E}">
        <p14:creationId xmlns:p14="http://schemas.microsoft.com/office/powerpoint/2010/main" val="10752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00" y="24408"/>
            <a:ext cx="9168000" cy="6876000"/>
          </a:xfrm>
          <a:prstGeom prst="rect">
            <a:avLst/>
          </a:prstGeom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hlinkClick r:id="rId3"/>
              </a:rPr>
              <a:t>Солнце светит, дождик идет. Вскоре на полях появляются зеленые ростки -всходы</a:t>
            </a:r>
            <a:endParaRPr lang="ru-RU" sz="2400" dirty="0"/>
          </a:p>
        </p:txBody>
      </p:sp>
      <p:pic>
        <p:nvPicPr>
          <p:cNvPr id="15" name="Объект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50695"/>
            <a:ext cx="7128792" cy="5348683"/>
          </a:xfrm>
        </p:spPr>
      </p:pic>
    </p:spTree>
    <p:extLst>
      <p:ext uri="{BB962C8B-B14F-4D97-AF65-F5344CB8AC3E}">
        <p14:creationId xmlns:p14="http://schemas.microsoft.com/office/powerpoint/2010/main" val="26745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-13367"/>
            <a:ext cx="9120000" cy="6840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hlinkClick r:id="rId3"/>
              </a:rPr>
              <a:t>Летом вырастают колоски, а в них много - много зерен</a:t>
            </a:r>
            <a:endParaRPr lang="ru-RU" sz="2400" u="sng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01882">
            <a:off x="4424346" y="1955637"/>
            <a:ext cx="5012364" cy="3172382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2708920"/>
            <a:ext cx="6055593" cy="3776683"/>
          </a:xfrm>
        </p:spPr>
      </p:pic>
    </p:spTree>
    <p:extLst>
      <p:ext uri="{BB962C8B-B14F-4D97-AF65-F5344CB8AC3E}">
        <p14:creationId xmlns:p14="http://schemas.microsoft.com/office/powerpoint/2010/main" val="37802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13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hlinkClick r:id="rId3"/>
              </a:rPr>
              <a:t>Осенью пшеница созревает и колоски убирают машинами- комбайнами</a:t>
            </a:r>
            <a:endParaRPr lang="ru-RU" sz="2400" dirty="0"/>
          </a:p>
        </p:txBody>
      </p:sp>
      <p:pic>
        <p:nvPicPr>
          <p:cNvPr id="8" name="Объект 3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645023"/>
            <a:ext cx="4128000" cy="3096000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2" y="1340768"/>
            <a:ext cx="5196222" cy="3672000"/>
          </a:xfrm>
        </p:spPr>
      </p:pic>
    </p:spTree>
    <p:extLst>
      <p:ext uri="{BB962C8B-B14F-4D97-AF65-F5344CB8AC3E}">
        <p14:creationId xmlns:p14="http://schemas.microsoft.com/office/powerpoint/2010/main" val="37243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68000" cy="6876000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u="sng" dirty="0" smtClean="0">
                <a:hlinkClick r:id="rId3"/>
              </a:rPr>
              <a:t>Вот сколько получается зерна</a:t>
            </a:r>
            <a:endParaRPr lang="ru-RU" sz="24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8208912" cy="5428474"/>
          </a:xfrm>
        </p:spPr>
      </p:pic>
    </p:spTree>
    <p:extLst>
      <p:ext uri="{BB962C8B-B14F-4D97-AF65-F5344CB8AC3E}">
        <p14:creationId xmlns:p14="http://schemas.microsoft.com/office/powerpoint/2010/main" val="32186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76"/>
            <a:ext cx="9144000" cy="6858000"/>
          </a:xfrm>
          <a:prstGeom prst="rect">
            <a:avLst/>
          </a:prstGeo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Затем зерно перетирают и получается мука.</a:t>
            </a:r>
            <a:endParaRPr lang="ru-RU" sz="24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50" y="1110346"/>
            <a:ext cx="8586700" cy="5713374"/>
          </a:xfrm>
        </p:spPr>
      </p:pic>
    </p:spTree>
    <p:extLst>
      <p:ext uri="{BB962C8B-B14F-4D97-AF65-F5344CB8AC3E}">
        <p14:creationId xmlns:p14="http://schemas.microsoft.com/office/powerpoint/2010/main" val="163944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0" y="0"/>
            <a:ext cx="8988491" cy="6741368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29056"/>
            <a:ext cx="3845515" cy="5688632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3399450" cy="5742314"/>
          </a:xfrm>
        </p:spPr>
      </p:pic>
    </p:spTree>
    <p:extLst>
      <p:ext uri="{BB962C8B-B14F-4D97-AF65-F5344CB8AC3E}">
        <p14:creationId xmlns:p14="http://schemas.microsoft.com/office/powerpoint/2010/main" val="78529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0"/>
            <a:ext cx="8988491" cy="67413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u="sng" dirty="0">
                <a:hlinkClick r:id="rId3"/>
              </a:rPr>
              <a:t>В муку добавляют </a:t>
            </a:r>
            <a:r>
              <a:rPr lang="ru-RU" sz="2400" u="sng" dirty="0" smtClean="0">
                <a:hlinkClick r:id="rId3"/>
              </a:rPr>
              <a:t>воду яйцо, сахар, </a:t>
            </a:r>
            <a:r>
              <a:rPr lang="ru-RU" sz="2400" u="sng" dirty="0" err="1" smtClean="0">
                <a:hlinkClick r:id="rId3"/>
              </a:rPr>
              <a:t>соль,дрожжи</a:t>
            </a:r>
            <a:endParaRPr lang="ru-RU" sz="2400" dirty="0"/>
          </a:p>
        </p:txBody>
      </p:sp>
      <p:pic>
        <p:nvPicPr>
          <p:cNvPr id="9" name="Объект 4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0495"/>
            <a:ext cx="2843808" cy="2843808"/>
          </a:xfrm>
        </p:spPr>
      </p:pic>
      <p:pic>
        <p:nvPicPr>
          <p:cNvPr id="10" name="Объект 5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70684"/>
            <a:ext cx="3029031" cy="3029031"/>
          </a:xfr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350" y="3390575"/>
            <a:ext cx="2991106" cy="299110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62824"/>
            <a:ext cx="3449143" cy="25868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92696"/>
            <a:ext cx="3680636" cy="246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109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«Как колосок  на стол  пришёл.»</vt:lpstr>
      <vt:lpstr>Весной специальным трактором пашут землю и сеют пшеницу в землю</vt:lpstr>
      <vt:lpstr>Солнце светит, дождик идет. Вскоре на полях появляются зеленые ростки -всходы</vt:lpstr>
      <vt:lpstr>Летом вырастают колоски, а в них много - много зерен</vt:lpstr>
      <vt:lpstr>Осенью пшеница созревает и колоски убирают машинами- комбайнами</vt:lpstr>
      <vt:lpstr>Вот сколько получается зерна</vt:lpstr>
      <vt:lpstr>Затем зерно перетирают и получается мука.</vt:lpstr>
      <vt:lpstr>Презентация PowerPoint</vt:lpstr>
      <vt:lpstr>В муку добавляют воду яйцо, сахар, соль,дрожжи</vt:lpstr>
      <vt:lpstr>Замешиваем тесто.</vt:lpstr>
      <vt:lpstr>Из теста лепят хлеб, булочки или лепешки.</vt:lpstr>
      <vt:lpstr>Тесто кладут в формочки и выпекают в печи или в духовке</vt:lpstr>
      <vt:lpstr>И получается вкусный, ароматный хлеб</vt:lpstr>
      <vt:lpstr>, Из чего печётся хлеб, Что едим мы на обед? Хлеб печётся из муки Что дают нам колоски. . </vt:lpstr>
      <vt:lpstr>Презентация PowerPoint</vt:lpstr>
      <vt:lpstr>А еще из теста пекут печенье, булочки.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13</cp:revision>
  <dcterms:created xsi:type="dcterms:W3CDTF">2013-09-21T10:26:08Z</dcterms:created>
  <dcterms:modified xsi:type="dcterms:W3CDTF">2013-09-22T14:27:30Z</dcterms:modified>
</cp:coreProperties>
</file>