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56" r:id="rId4"/>
    <p:sldId id="279" r:id="rId5"/>
    <p:sldId id="293" r:id="rId6"/>
    <p:sldId id="283" r:id="rId7"/>
    <p:sldId id="284" r:id="rId8"/>
    <p:sldId id="263" r:id="rId9"/>
    <p:sldId id="259" r:id="rId10"/>
    <p:sldId id="294" r:id="rId11"/>
    <p:sldId id="258" r:id="rId12"/>
    <p:sldId id="295" r:id="rId13"/>
    <p:sldId id="262" r:id="rId14"/>
    <p:sldId id="285" r:id="rId15"/>
    <p:sldId id="266" r:id="rId16"/>
    <p:sldId id="296" r:id="rId17"/>
    <p:sldId id="261" r:id="rId18"/>
    <p:sldId id="281" r:id="rId19"/>
    <p:sldId id="286" r:id="rId20"/>
    <p:sldId id="287" r:id="rId21"/>
    <p:sldId id="288" r:id="rId22"/>
    <p:sldId id="289" r:id="rId23"/>
    <p:sldId id="297" r:id="rId24"/>
    <p:sldId id="29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0"/>
    <a:srgbClr val="580000"/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6256-8482-436D-B265-8C2117B2154C}" type="datetimeFigureOut">
              <a:rPr lang="ru-RU" smtClean="0"/>
              <a:pPr/>
              <a:t>20.12.2011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5DF90-8D40-4F8C-B564-D3E1570B894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4;&#1090;&#1082;&#1088;%20&#1091;&#1088;\&#1050;&#1072;&#1073;&#1099;%20&#1085;&#1077;%20&#1073;&#1099;&#1083;&#1086;%20&#1079;&#1080;&#1084;&#1099;+%20(&#1041;&#1072;&#1083;&#1072;&#1075;&#1072;&#1085;).mp3" TargetMode="Externa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gif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" TargetMode="External"/><Relationship Id="rId2" Type="http://schemas.openxmlformats.org/officeDocument/2006/relationships/hyperlink" Target="http://pedsovet.su/load/238-1-0-406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4;&#1090;&#1082;&#1088;%20&#1091;&#1088;\minusok_tv_-_iz_m_f__novogodnyaya_skazka_-elochka-elka,lesnoi_aromat.mp3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3643313" y="642938"/>
            <a:ext cx="1643062" cy="1500187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86116" y="2071678"/>
            <a:ext cx="2286000" cy="214312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71736" y="3786190"/>
            <a:ext cx="3571875" cy="28575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6313" y="6000750"/>
            <a:ext cx="1357312" cy="71437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286000" y="6000750"/>
            <a:ext cx="1357313" cy="71437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72066" y="1857364"/>
            <a:ext cx="1214437" cy="1071563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571750" y="1785938"/>
            <a:ext cx="1214438" cy="107156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4913302">
            <a:off x="4066382" y="1286669"/>
            <a:ext cx="285750" cy="64293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29063" y="1143000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572000" y="1143000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72000" y="1214438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3929063" y="1214438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Месяц 15"/>
          <p:cNvSpPr/>
          <p:nvPr/>
        </p:nvSpPr>
        <p:spPr>
          <a:xfrm rot="-5340000">
            <a:off x="4285456" y="1713707"/>
            <a:ext cx="214313" cy="28575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Трапеция 16"/>
          <p:cNvSpPr/>
          <p:nvPr/>
        </p:nvSpPr>
        <p:spPr>
          <a:xfrm>
            <a:off x="3786188" y="142875"/>
            <a:ext cx="1285875" cy="642938"/>
          </a:xfrm>
          <a:prstGeom prst="trapezoid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000500" y="2143125"/>
            <a:ext cx="857250" cy="5000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998913" y="2738438"/>
            <a:ext cx="788987" cy="5000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071938" y="3286125"/>
            <a:ext cx="714375" cy="500064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-285784" y="1285860"/>
            <a:ext cx="942978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Метель, ледяное,</a:t>
            </a:r>
          </a:p>
          <a:p>
            <a:pPr algn="ctr"/>
            <a:r>
              <a:rPr lang="ru-RU" sz="5400" b="1" i="1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каток, снежный, </a:t>
            </a:r>
          </a:p>
          <a:p>
            <a:pPr algn="ctr"/>
            <a:r>
              <a:rPr lang="ru-RU" sz="5400" b="1" i="1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прокатимся, иней,</a:t>
            </a:r>
          </a:p>
          <a:p>
            <a:pPr algn="ctr"/>
            <a:r>
              <a:rPr lang="ru-RU" sz="5400" b="1" i="1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морозная, шуба, </a:t>
            </a:r>
          </a:p>
          <a:p>
            <a:pPr algn="ctr"/>
            <a:r>
              <a:rPr lang="ru-RU" sz="5400" b="1" i="1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горка, замёрз.</a:t>
            </a:r>
            <a:r>
              <a:rPr lang="ru-RU" sz="5400" b="1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5400" b="1" dirty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3000364" y="3643314"/>
            <a:ext cx="3571875" cy="28575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 </a:t>
            </a:r>
            <a:r>
              <a:rPr lang="ru-RU" sz="23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 предметы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Кто? 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928934"/>
            <a:ext cx="18002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143248"/>
            <a:ext cx="2016224" cy="228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1285860"/>
            <a:ext cx="2500330" cy="1944216"/>
          </a:xfrm>
          <a:prstGeom prst="rect">
            <a:avLst/>
          </a:prstGeom>
          <a:noFill/>
          <a:ln w="47625"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t="100000" r="100000"/>
              </a:path>
              <a:tileRect l="-100000" b="-100000"/>
            </a:gra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3571868" y="1857364"/>
            <a:ext cx="2286000" cy="2143125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t="100000" r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000364" y="3643314"/>
            <a:ext cx="3571875" cy="28575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t="100000" r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 </a:t>
            </a:r>
            <a:r>
              <a:rPr lang="ru-RU" sz="23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 предметы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Кто? 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48" y="2143116"/>
            <a:ext cx="857250" cy="5000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7030A0"/>
                </a:solidFill>
              </a:rPr>
              <a:t>ж.р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2643182"/>
            <a:ext cx="788987" cy="5000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7030A0"/>
                </a:solidFill>
              </a:rPr>
              <a:t>м.р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29124" y="3143248"/>
            <a:ext cx="714375" cy="500064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 smtClean="0">
                <a:solidFill>
                  <a:srgbClr val="7030A0"/>
                </a:solidFill>
              </a:rPr>
              <a:t>с.р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1357298"/>
            <a:ext cx="7786742" cy="4260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ts val="6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ело солнце за село.  </a:t>
            </a:r>
            <a:r>
              <a:rPr lang="ru-RU" sz="4000" b="1" cap="all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 небе     показалась луна.  </a:t>
            </a:r>
            <a:r>
              <a:rPr lang="ru-RU" sz="4000" b="1" cap="all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рипло залаял</a:t>
            </a:r>
          </a:p>
          <a:p>
            <a:pPr marL="0" marR="0" lvl="0" indent="449263" algn="ctr" defTabSz="914400" rtl="0" eaLnBrk="1" fontAlgn="base" latinLnBrk="0" hangingPunct="1">
              <a:lnSpc>
                <a:spcPts val="6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цепной пёс.  </a:t>
            </a:r>
            <a:r>
              <a:rPr lang="ru-RU" sz="4000" b="1" cap="all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ихо падали  снежинки на крыши домов.  </a:t>
            </a:r>
            <a:r>
              <a:rPr lang="ru-RU" sz="4000" b="1" cap="all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друг  подул          студёный ветер.  </a:t>
            </a:r>
            <a:r>
              <a:rPr lang="ru-RU" sz="4000" b="1" cap="all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дарил  мороз.  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57166"/>
            <a:ext cx="810831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8890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М.р.       Ж.р.        Ср.р.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7290" y="785794"/>
            <a:ext cx="65694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err="1" smtClean="0">
                <a:ln w="38100">
                  <a:solidFill>
                    <a:srgbClr val="000050"/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Физминутка</a:t>
            </a:r>
            <a:endParaRPr lang="ru-RU" sz="8000" b="1" cap="all" spc="0" dirty="0">
              <a:ln w="38100">
                <a:solidFill>
                  <a:srgbClr val="000050"/>
                </a:solidFill>
              </a:ln>
              <a:solidFill>
                <a:schemeClr val="accent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Кабы не было зимы+ (Балаган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348880"/>
            <a:ext cx="42672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1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071538" y="2143116"/>
            <a:ext cx="716151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виду честного Люда</a:t>
            </a:r>
            <a:endParaRPr lang="ru-RU" sz="4400" b="1" dirty="0" smtClean="0">
              <a:ln w="38100" cmpd="sng">
                <a:solidFill>
                  <a:schemeClr val="bg2">
                    <a:lumMod val="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Трусит с горки ехать люда.</a:t>
            </a:r>
            <a:endParaRPr lang="ru-RU" sz="4400" b="1" dirty="0" smtClean="0">
              <a:ln w="38100" cmpd="sng">
                <a:solidFill>
                  <a:schemeClr val="bg2">
                    <a:lumMod val="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у сани, а у сани</a:t>
            </a:r>
            <a:endParaRPr lang="ru-RU" sz="4400" b="1" dirty="0" smtClean="0">
              <a:ln w="38100" cmpd="sng">
                <a:solidFill>
                  <a:schemeClr val="bg2">
                    <a:lumMod val="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горки сами мчатся Сани.</a:t>
            </a:r>
            <a:r>
              <a:rPr lang="ru-RU" sz="4400" b="1" i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4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000108"/>
            <a:ext cx="4900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71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ошибки!</a:t>
            </a:r>
            <a:endParaRPr lang="ru-RU" sz="5400" b="1" cap="none" spc="0" dirty="0">
              <a:ln w="571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42976" y="1928802"/>
            <a:ext cx="7219220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виду честного люда</a:t>
            </a:r>
          </a:p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Трусит с горки ехать Люда.</a:t>
            </a:r>
          </a:p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у Сани, а у Сани</a:t>
            </a:r>
          </a:p>
          <a:p>
            <a:r>
              <a:rPr lang="ru-RU" sz="4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горки сами мчатся сани.</a:t>
            </a:r>
            <a:r>
              <a:rPr lang="ru-RU" sz="5400" b="1" i="1" dirty="0" smtClean="0">
                <a:ln w="381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5400" b="1" i="1" dirty="0">
              <a:ln w="38100" cmpd="sng">
                <a:solidFill>
                  <a:schemeClr val="bg2">
                    <a:lumMod val="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4000496" y="428604"/>
            <a:ext cx="1643062" cy="1500187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43306" y="1785926"/>
            <a:ext cx="2286000" cy="214312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000364" y="3786190"/>
            <a:ext cx="3571875" cy="28575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 </a:t>
            </a:r>
            <a:r>
              <a:rPr lang="ru-RU" sz="23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 предметы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Кто? 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48" y="2071678"/>
            <a:ext cx="857250" cy="5000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ж.р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2643182"/>
            <a:ext cx="788987" cy="5000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м.р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00562" y="3143248"/>
            <a:ext cx="714375" cy="500064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с.р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4214810" y="0"/>
            <a:ext cx="1285875" cy="642938"/>
          </a:xfrm>
          <a:prstGeom prst="trapezoid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Нариц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Овал 9"/>
          <p:cNvSpPr/>
          <p:nvPr/>
        </p:nvSpPr>
        <p:spPr>
          <a:xfrm>
            <a:off x="4286248" y="100010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00628" y="100010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 flipV="1">
            <a:off x="5000628" y="1071546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4286248" y="1071546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4913302">
            <a:off x="4423384" y="1072030"/>
            <a:ext cx="285750" cy="64293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Месяц 14"/>
          <p:cNvSpPr/>
          <p:nvPr/>
        </p:nvSpPr>
        <p:spPr>
          <a:xfrm rot="-5340000">
            <a:off x="4681005" y="1466933"/>
            <a:ext cx="214313" cy="28575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051050" y="2070100"/>
            <a:ext cx="57546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>
                <a:latin typeface="Comic Sans MS" pitchFamily="66" charset="0"/>
              </a:rPr>
              <a:t>Тройка, тройка прилетела, </a:t>
            </a:r>
          </a:p>
          <a:p>
            <a:r>
              <a:rPr lang="ru-RU" sz="3200" dirty="0">
                <a:latin typeface="Comic Sans MS" pitchFamily="66" charset="0"/>
              </a:rPr>
              <a:t>Скакуны в той тройке белы. </a:t>
            </a:r>
          </a:p>
          <a:p>
            <a:r>
              <a:rPr lang="ru-RU" sz="3200" dirty="0">
                <a:latin typeface="Comic Sans MS" pitchFamily="66" charset="0"/>
              </a:rPr>
              <a:t>А в санях сидит царица, </a:t>
            </a:r>
          </a:p>
          <a:p>
            <a:r>
              <a:rPr lang="ru-RU" sz="3200" dirty="0" err="1">
                <a:latin typeface="Comic Sans MS" pitchFamily="66" charset="0"/>
              </a:rPr>
              <a:t>Белокоса</a:t>
            </a:r>
            <a:r>
              <a:rPr lang="ru-RU" sz="3200" dirty="0">
                <a:latin typeface="Comic Sans MS" pitchFamily="66" charset="0"/>
              </a:rPr>
              <a:t>, белолица. </a:t>
            </a:r>
          </a:p>
          <a:p>
            <a:r>
              <a:rPr lang="ru-RU" sz="3200" dirty="0">
                <a:latin typeface="Comic Sans MS" pitchFamily="66" charset="0"/>
              </a:rPr>
              <a:t>Как махнула рукавом - </a:t>
            </a:r>
          </a:p>
          <a:p>
            <a:r>
              <a:rPr lang="ru-RU" sz="3200" dirty="0">
                <a:latin typeface="Comic Sans MS" pitchFamily="66" charset="0"/>
              </a:rPr>
              <a:t>Всё покрылось серебром.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19" y="2060848"/>
            <a:ext cx="657495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</p:spPr>
      </p:pic>
      <p:pic>
        <p:nvPicPr>
          <p:cNvPr id="3077" name="Picture 5" descr="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</p:spPr>
      </p:pic>
      <p:pic>
        <p:nvPicPr>
          <p:cNvPr id="3078" name="Picture 6" descr="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</p:spPr>
      </p:pic>
      <p:pic>
        <p:nvPicPr>
          <p:cNvPr id="3079" name="Picture 7" descr="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</p:spPr>
      </p:pic>
      <p:pic>
        <p:nvPicPr>
          <p:cNvPr id="3089" name="Picture 17" descr="Копия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3600"/>
            <a:ext cx="3209925" cy="4314825"/>
          </a:xfrm>
          <a:prstGeom prst="rect">
            <a:avLst/>
          </a:prstGeom>
          <a:noFill/>
        </p:spPr>
      </p:pic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714612" y="214290"/>
            <a:ext cx="40174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8800" b="1" cap="all" dirty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Зима.</a:t>
            </a:r>
          </a:p>
        </p:txBody>
      </p:sp>
      <p:pic>
        <p:nvPicPr>
          <p:cNvPr id="3094" name="Picture 22" descr="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33375"/>
            <a:ext cx="1081087" cy="1081088"/>
          </a:xfrm>
          <a:prstGeom prst="rect">
            <a:avLst/>
          </a:prstGeom>
          <a:noFill/>
        </p:spPr>
      </p:pic>
      <p:pic>
        <p:nvPicPr>
          <p:cNvPr id="3095" name="Picture 2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1125538"/>
            <a:ext cx="863600" cy="863600"/>
          </a:xfrm>
          <a:prstGeom prst="rect">
            <a:avLst/>
          </a:prstGeom>
          <a:noFill/>
        </p:spPr>
      </p:pic>
      <p:pic>
        <p:nvPicPr>
          <p:cNvPr id="3096" name="Picture 24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2852738"/>
            <a:ext cx="863600" cy="863600"/>
          </a:xfrm>
          <a:prstGeom prst="rect">
            <a:avLst/>
          </a:prstGeom>
          <a:noFill/>
        </p:spPr>
      </p:pic>
      <p:pic>
        <p:nvPicPr>
          <p:cNvPr id="3097" name="Picture 25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188" y="5373688"/>
            <a:ext cx="863600" cy="863600"/>
          </a:xfrm>
          <a:prstGeom prst="rect">
            <a:avLst/>
          </a:prstGeom>
          <a:noFill/>
        </p:spPr>
      </p:pic>
      <p:pic>
        <p:nvPicPr>
          <p:cNvPr id="3098" name="Picture 26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1196975"/>
            <a:ext cx="863600" cy="863600"/>
          </a:xfrm>
          <a:prstGeom prst="rect">
            <a:avLst/>
          </a:prstGeom>
          <a:noFill/>
        </p:spPr>
      </p:pic>
      <p:pic>
        <p:nvPicPr>
          <p:cNvPr id="3099" name="Picture 27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5113" y="3284538"/>
            <a:ext cx="863600" cy="863600"/>
          </a:xfrm>
          <a:prstGeom prst="rect">
            <a:avLst/>
          </a:prstGeom>
          <a:noFill/>
        </p:spPr>
      </p:pic>
      <p:pic>
        <p:nvPicPr>
          <p:cNvPr id="3100" name="Picture 28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650" y="5373688"/>
            <a:ext cx="863600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1" grpId="1"/>
      <p:bldP spid="309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929058" y="500042"/>
            <a:ext cx="1643062" cy="1500187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71868" y="1785926"/>
            <a:ext cx="2286000" cy="214312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000364" y="3786190"/>
            <a:ext cx="3571875" cy="28575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 </a:t>
            </a:r>
            <a:r>
              <a:rPr lang="ru-RU" sz="23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 предметы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Кто? 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14810" y="2000240"/>
            <a:ext cx="857250" cy="5000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ж.р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6248" y="2571744"/>
            <a:ext cx="788987" cy="5000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м.р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57686" y="3143248"/>
            <a:ext cx="714375" cy="500064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с.р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4143372" y="0"/>
            <a:ext cx="1285875" cy="642938"/>
          </a:xfrm>
          <a:prstGeom prst="trapezoid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Нариц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Овал 9"/>
          <p:cNvSpPr/>
          <p:nvPr/>
        </p:nvSpPr>
        <p:spPr>
          <a:xfrm>
            <a:off x="4214810" y="100010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57752" y="100010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 flipV="1">
            <a:off x="4214810" y="1071546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4857752" y="1071546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4913302">
            <a:off x="4351946" y="1072030"/>
            <a:ext cx="285750" cy="64293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Месяц 14"/>
          <p:cNvSpPr/>
          <p:nvPr/>
        </p:nvSpPr>
        <p:spPr>
          <a:xfrm rot="-5340000">
            <a:off x="4609567" y="1466933"/>
            <a:ext cx="214313" cy="28575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71750" y="1785938"/>
            <a:ext cx="1214438" cy="1071562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002060"/>
                </a:solidFill>
              </a:rPr>
              <a:t>одуш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" name="Овал 16"/>
          <p:cNvSpPr/>
          <p:nvPr/>
        </p:nvSpPr>
        <p:spPr>
          <a:xfrm>
            <a:off x="5500694" y="1785926"/>
            <a:ext cx="1214437" cy="1071563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002060"/>
                </a:solidFill>
              </a:rPr>
              <a:t>неод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929058" y="571480"/>
            <a:ext cx="1643062" cy="1500187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43306" y="1857364"/>
            <a:ext cx="2286000" cy="214312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000364" y="3786190"/>
            <a:ext cx="3571875" cy="28575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Имя  </a:t>
            </a:r>
            <a:r>
              <a:rPr lang="ru-RU" sz="23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называет предметы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Кто? 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57686" y="2071678"/>
            <a:ext cx="857250" cy="5000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ж.р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29124" y="2571744"/>
            <a:ext cx="788987" cy="5000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м.р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29124" y="3143248"/>
            <a:ext cx="714375" cy="500064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</a:rPr>
              <a:t>с.р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4143372" y="142852"/>
            <a:ext cx="1285875" cy="642938"/>
          </a:xfrm>
          <a:prstGeom prst="trapezoid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Нариц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Овал 9"/>
          <p:cNvSpPr/>
          <p:nvPr/>
        </p:nvSpPr>
        <p:spPr>
          <a:xfrm>
            <a:off x="4286248" y="1071546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57752" y="1071546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 flipV="1">
            <a:off x="4286248" y="1142984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4857752" y="1142984"/>
            <a:ext cx="142875" cy="1428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4913302">
            <a:off x="4351946" y="1143467"/>
            <a:ext cx="285750" cy="64293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Месяц 14"/>
          <p:cNvSpPr/>
          <p:nvPr/>
        </p:nvSpPr>
        <p:spPr>
          <a:xfrm rot="-5340000">
            <a:off x="4609566" y="1538370"/>
            <a:ext cx="214313" cy="28575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857488" y="2071678"/>
            <a:ext cx="1214438" cy="1071562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002060"/>
                </a:solidFill>
              </a:rPr>
              <a:t>одуш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" name="Овал 16"/>
          <p:cNvSpPr/>
          <p:nvPr/>
        </p:nvSpPr>
        <p:spPr>
          <a:xfrm>
            <a:off x="5357818" y="2000240"/>
            <a:ext cx="1214437" cy="1071563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002060"/>
                </a:solidFill>
              </a:rPr>
              <a:t>неод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8" name="Овал 17"/>
          <p:cNvSpPr/>
          <p:nvPr/>
        </p:nvSpPr>
        <p:spPr>
          <a:xfrm>
            <a:off x="2714612" y="5857892"/>
            <a:ext cx="1357313" cy="71437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Ед.ч.</a:t>
            </a:r>
          </a:p>
        </p:txBody>
      </p:sp>
      <p:sp>
        <p:nvSpPr>
          <p:cNvPr id="19" name="Овал 18"/>
          <p:cNvSpPr/>
          <p:nvPr/>
        </p:nvSpPr>
        <p:spPr>
          <a:xfrm>
            <a:off x="5572132" y="5857892"/>
            <a:ext cx="1357312" cy="714375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Мн.ч.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285720" y="2109788"/>
            <a:ext cx="8632825" cy="4748212"/>
            <a:chOff x="0" y="1071"/>
            <a:chExt cx="5438" cy="2991"/>
          </a:xfrm>
        </p:grpSpPr>
        <p:pic>
          <p:nvPicPr>
            <p:cNvPr id="16" name="Picture 15" descr="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7" y="1071"/>
              <a:ext cx="4871" cy="2267"/>
            </a:xfrm>
            <a:prstGeom prst="rect">
              <a:avLst/>
            </a:prstGeom>
            <a:noFill/>
            <a:ln w="38100">
              <a:solidFill>
                <a:srgbClr val="99CCFF"/>
              </a:solidFill>
              <a:miter lim="800000"/>
              <a:headEnd/>
              <a:tailEnd/>
            </a:ln>
          </p:spPr>
        </p:pic>
        <p:pic>
          <p:nvPicPr>
            <p:cNvPr id="17" name="Picture 17" descr="Копия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44"/>
              <a:ext cx="2022" cy="2718"/>
            </a:xfrm>
            <a:prstGeom prst="rect">
              <a:avLst/>
            </a:prstGeom>
            <a:noFill/>
          </p:spPr>
        </p:pic>
      </p:grpSp>
      <p:pic>
        <p:nvPicPr>
          <p:cNvPr id="2052" name="Picture 4" descr="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</p:spPr>
      </p:pic>
      <p:pic>
        <p:nvPicPr>
          <p:cNvPr id="2053" name="Picture 5" descr="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</p:spPr>
      </p:pic>
      <p:pic>
        <p:nvPicPr>
          <p:cNvPr id="2054" name="Picture 6" descr="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</p:spPr>
      </p:pic>
      <p:pic>
        <p:nvPicPr>
          <p:cNvPr id="2055" name="Picture 7" descr="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</p:spPr>
      </p:pic>
      <p:pic>
        <p:nvPicPr>
          <p:cNvPr id="2066" name="Picture 18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2205038"/>
            <a:ext cx="714375" cy="714375"/>
          </a:xfrm>
          <a:prstGeom prst="rect">
            <a:avLst/>
          </a:prstGeom>
          <a:noFill/>
        </p:spPr>
      </p:pic>
      <p:pic>
        <p:nvPicPr>
          <p:cNvPr id="2067" name="Picture 19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9700" y="2708275"/>
            <a:ext cx="714375" cy="714375"/>
          </a:xfrm>
          <a:prstGeom prst="rect">
            <a:avLst/>
          </a:prstGeom>
          <a:noFill/>
        </p:spPr>
      </p:pic>
      <p:pic>
        <p:nvPicPr>
          <p:cNvPr id="2068" name="Picture 20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333375"/>
            <a:ext cx="714375" cy="714375"/>
          </a:xfrm>
          <a:prstGeom prst="rect">
            <a:avLst/>
          </a:prstGeom>
          <a:noFill/>
        </p:spPr>
      </p:pic>
      <p:pic>
        <p:nvPicPr>
          <p:cNvPr id="2069" name="Picture 21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888" y="260350"/>
            <a:ext cx="714375" cy="714375"/>
          </a:xfrm>
          <a:prstGeom prst="rect">
            <a:avLst/>
          </a:prstGeom>
          <a:noFill/>
        </p:spPr>
      </p:pic>
      <p:pic>
        <p:nvPicPr>
          <p:cNvPr id="2070" name="Picture 22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7988" y="1268413"/>
            <a:ext cx="714375" cy="714375"/>
          </a:xfrm>
          <a:prstGeom prst="rect">
            <a:avLst/>
          </a:prstGeom>
          <a:noFill/>
        </p:spPr>
      </p:pic>
      <p:pic>
        <p:nvPicPr>
          <p:cNvPr id="2071" name="Picture 23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836613"/>
            <a:ext cx="714375" cy="714375"/>
          </a:xfrm>
          <a:prstGeom prst="rect">
            <a:avLst/>
          </a:prstGeom>
          <a:noFill/>
        </p:spPr>
      </p:pic>
      <p:pic>
        <p:nvPicPr>
          <p:cNvPr id="2072" name="Picture 24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3716338"/>
            <a:ext cx="714375" cy="714375"/>
          </a:xfrm>
          <a:prstGeom prst="rect">
            <a:avLst/>
          </a:prstGeom>
          <a:noFill/>
        </p:spPr>
      </p:pic>
      <p:pic>
        <p:nvPicPr>
          <p:cNvPr id="2073" name="Picture 25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836613"/>
            <a:ext cx="714375" cy="714375"/>
          </a:xfrm>
          <a:prstGeom prst="rect">
            <a:avLst/>
          </a:prstGeom>
          <a:noFill/>
        </p:spPr>
      </p:pic>
      <p:pic>
        <p:nvPicPr>
          <p:cNvPr id="2074" name="Picture 26" descr="94eaad9d7cce53c9d73652c8f7f832e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2205038"/>
            <a:ext cx="714375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</p:spPr>
      </p:pic>
      <p:pic>
        <p:nvPicPr>
          <p:cNvPr id="2053" name="Picture 5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</p:spPr>
      </p:pic>
      <p:pic>
        <p:nvPicPr>
          <p:cNvPr id="2054" name="Picture 6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</p:spPr>
      </p:pic>
      <p:pic>
        <p:nvPicPr>
          <p:cNvPr id="2055" name="Picture 7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</p:spPr>
      </p:pic>
      <p:pic>
        <p:nvPicPr>
          <p:cNvPr id="2066" name="Picture 18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205038"/>
            <a:ext cx="714375" cy="714375"/>
          </a:xfrm>
          <a:prstGeom prst="rect">
            <a:avLst/>
          </a:prstGeom>
          <a:noFill/>
        </p:spPr>
      </p:pic>
      <p:pic>
        <p:nvPicPr>
          <p:cNvPr id="2067" name="Picture 19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708275"/>
            <a:ext cx="714375" cy="714375"/>
          </a:xfrm>
          <a:prstGeom prst="rect">
            <a:avLst/>
          </a:prstGeom>
          <a:noFill/>
        </p:spPr>
      </p:pic>
      <p:pic>
        <p:nvPicPr>
          <p:cNvPr id="2068" name="Picture 20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333375"/>
            <a:ext cx="714375" cy="714375"/>
          </a:xfrm>
          <a:prstGeom prst="rect">
            <a:avLst/>
          </a:prstGeom>
          <a:noFill/>
        </p:spPr>
      </p:pic>
      <p:pic>
        <p:nvPicPr>
          <p:cNvPr id="2069" name="Picture 21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60350"/>
            <a:ext cx="714375" cy="714375"/>
          </a:xfrm>
          <a:prstGeom prst="rect">
            <a:avLst/>
          </a:prstGeom>
          <a:noFill/>
        </p:spPr>
      </p:pic>
      <p:pic>
        <p:nvPicPr>
          <p:cNvPr id="2070" name="Picture 22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1268413"/>
            <a:ext cx="714375" cy="714375"/>
          </a:xfrm>
          <a:prstGeom prst="rect">
            <a:avLst/>
          </a:prstGeom>
          <a:noFill/>
        </p:spPr>
      </p:pic>
      <p:pic>
        <p:nvPicPr>
          <p:cNvPr id="2071" name="Picture 23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836613"/>
            <a:ext cx="714375" cy="714375"/>
          </a:xfrm>
          <a:prstGeom prst="rect">
            <a:avLst/>
          </a:prstGeom>
          <a:noFill/>
        </p:spPr>
      </p:pic>
      <p:pic>
        <p:nvPicPr>
          <p:cNvPr id="2072" name="Picture 24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3716338"/>
            <a:ext cx="714375" cy="714375"/>
          </a:xfrm>
          <a:prstGeom prst="rect">
            <a:avLst/>
          </a:prstGeom>
          <a:noFill/>
        </p:spPr>
      </p:pic>
      <p:pic>
        <p:nvPicPr>
          <p:cNvPr id="2073" name="Picture 25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836613"/>
            <a:ext cx="714375" cy="714375"/>
          </a:xfrm>
          <a:prstGeom prst="rect">
            <a:avLst/>
          </a:prstGeom>
          <a:noFill/>
        </p:spPr>
      </p:pic>
      <p:pic>
        <p:nvPicPr>
          <p:cNvPr id="2074" name="Picture 26" descr="94eaad9d7cce53c9d73652c8f7f832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2205038"/>
            <a:ext cx="714375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692696"/>
            <a:ext cx="509203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 презентации использованы</a:t>
            </a:r>
          </a:p>
          <a:p>
            <a:r>
              <a:rPr lang="ru-RU" dirty="0" smtClean="0"/>
              <a:t>-фон и </a:t>
            </a:r>
            <a:r>
              <a:rPr lang="ru-RU" dirty="0" err="1" smtClean="0"/>
              <a:t>снеговичок</a:t>
            </a:r>
            <a:r>
              <a:rPr lang="ru-RU" dirty="0" smtClean="0"/>
              <a:t> из презентации </a:t>
            </a:r>
            <a:r>
              <a:rPr lang="ru-RU" dirty="0" err="1" smtClean="0"/>
              <a:t>Богаповой</a:t>
            </a:r>
            <a:r>
              <a:rPr lang="ru-RU" dirty="0" smtClean="0"/>
              <a:t> З.Ф.</a:t>
            </a:r>
          </a:p>
          <a:p>
            <a:r>
              <a:rPr lang="en-US" dirty="0" smtClean="0">
                <a:hlinkClick r:id="rId2"/>
              </a:rPr>
              <a:t>http://pedsovet.su/load/238-1-0-4065</a:t>
            </a:r>
            <a:r>
              <a:rPr lang="ru-RU" dirty="0" smtClean="0"/>
              <a:t>;</a:t>
            </a:r>
          </a:p>
          <a:p>
            <a:r>
              <a:rPr lang="ru-RU" dirty="0" smtClean="0"/>
              <a:t>-картинки с сайта </a:t>
            </a:r>
            <a:r>
              <a:rPr lang="en-US" dirty="0" smtClean="0">
                <a:hlinkClick r:id="rId3"/>
              </a:rPr>
              <a:t>http://www.google.ru/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34" y="1571612"/>
            <a:ext cx="789235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softEdge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7620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Имя </a:t>
            </a:r>
          </a:p>
          <a:p>
            <a:pPr algn="ctr"/>
            <a:r>
              <a:rPr lang="ru-RU" sz="8000" b="1" cap="none" spc="0" dirty="0" smtClean="0">
                <a:ln w="7620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существительное</a:t>
            </a:r>
            <a:endParaRPr lang="ru-RU" sz="8000" b="1" cap="none" spc="0" dirty="0">
              <a:ln w="7620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57356" y="2214554"/>
            <a:ext cx="53131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Минутка </a:t>
            </a:r>
          </a:p>
          <a:p>
            <a:pPr algn="ctr"/>
            <a:r>
              <a:rPr lang="ru-RU" sz="5400" b="1" cap="all" spc="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чистописания </a:t>
            </a:r>
            <a:endParaRPr lang="ru-RU" sz="5400" b="1" cap="all" spc="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95263"/>
            <a:ext cx="887095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7" y="2009441"/>
            <a:ext cx="5854400" cy="270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inusok_tv_-_iz_m_f__novogodnyaya_skazka_-elochka-elka,lesnoi_arom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462" y="144462"/>
            <a:ext cx="8748018" cy="1217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2"/>
            <a:ext cx="8748017" cy="1365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999537" cy="1455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9273e1aeba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571604" y="785794"/>
            <a:ext cx="5921375" cy="54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243</Words>
  <Application>Microsoft Office PowerPoint</Application>
  <PresentationFormat>Экран (4:3)</PresentationFormat>
  <Paragraphs>104</Paragraphs>
  <Slides>24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109</cp:revision>
  <dcterms:created xsi:type="dcterms:W3CDTF">2011-01-15T13:31:52Z</dcterms:created>
  <dcterms:modified xsi:type="dcterms:W3CDTF">2011-12-19T17:25:08Z</dcterms:modified>
</cp:coreProperties>
</file>