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0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172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Конкурс исследовательских работ и проектов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«Первые шаги в науку»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I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I</a:t>
            </a:r>
            <a:r>
              <a:rPr lang="ru-RU" sz="2000" dirty="0" smtClean="0">
                <a:solidFill>
                  <a:srgbClr val="002060"/>
                </a:solidFill>
              </a:rPr>
              <a:t> школьная научно-практическая конференция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Направление – экология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Название работы «Вода – источник жизни на Земле»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Авторы работы: Агоев Константин, Касаева </a:t>
            </a:r>
            <a:r>
              <a:rPr lang="ru-RU" sz="2000" dirty="0" err="1" smtClean="0">
                <a:solidFill>
                  <a:srgbClr val="002060"/>
                </a:solidFill>
              </a:rPr>
              <a:t>Илиана</a:t>
            </a:r>
            <a:r>
              <a:rPr lang="ru-RU" sz="2000" dirty="0" smtClean="0">
                <a:solidFill>
                  <a:srgbClr val="002060"/>
                </a:solidFill>
              </a:rPr>
              <a:t>, Котляров Владислав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Место выполнения – МОУ СОШ№40, 4 «А» класс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г. Владикавказ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Научный руководитель -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Ильенко Елена Николаевна – учитель высшей категории, учитель начальных классов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     2010 г.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Экология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 последние годы экологи всех стран бьют тревогу.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Из-за небрежного отношения человека к водным ресурсам в жизни на Земле происходят большие изменения вредные для здоровья человека, приводящие к гибели животных и растений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Вывод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Это надо понять и запомнить каждому человеку. Беречь воду – это значит беречь жизнь, здоровье, красоту окружающей природы.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Круговорот воды в природе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6856_00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71612" y="2182812"/>
            <a:ext cx="62007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Много веков назад вода попала к нам из космоса. Благодаря воде, на нашей планете зародилась и до сих пор существует жизнь .   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Если исчезнет вода – исчезнет и жизнь</a:t>
            </a:r>
            <a:r>
              <a:rPr lang="ru-RU" sz="2400" dirty="0" smtClean="0">
                <a:solidFill>
                  <a:srgbClr val="002060"/>
                </a:solidFill>
              </a:rPr>
              <a:t>. Наша планета станет такой же безжизненной  планетой, как и другие планеты в солнечной системе.                    </a:t>
            </a:r>
            <a:r>
              <a:rPr lang="ru-RU" sz="2400" dirty="0" smtClean="0"/>
              <a:t>                 </a:t>
            </a:r>
            <a:endParaRPr lang="ru-RU" sz="2400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вывод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Вода – источник жизни.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Вода – незаменимое средство гигиены и закаливания организма.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Реки, озёра, моря, океаны, болота, пруды украшают нашу Землю.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Вода является основным средством борьбы                         с радиационным загрязнением окружающей среды.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Вода лечит.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Вода восполняет недостаток жидкости в каждой клетке нашего организма.</a:t>
            </a:r>
          </a:p>
          <a:p>
            <a:pPr lvl="2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Источники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1. </a:t>
            </a:r>
            <a:r>
              <a:rPr lang="ru-RU" sz="2000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Гальперштейн</a:t>
            </a:r>
            <a:r>
              <a:rPr lang="ru-RU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Л.Я. Моя первая энциклопедия. М.: ООО “Издательство “</a:t>
            </a:r>
            <a:r>
              <a:rPr lang="ru-RU" sz="2000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Росмэн</a:t>
            </a:r>
            <a:r>
              <a:rPr lang="ru-RU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”,2005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2.Голубев М.Р., Новиков Ю.В. Окружающая среда и ее охрана. М.: Просвещение, 1985, с. 78-104.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3.</a:t>
            </a:r>
            <a:r>
              <a:rPr lang="ru-RU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«Иллюстрированный атлас России» Издательство «</a:t>
            </a:r>
            <a:r>
              <a:rPr lang="ru-RU" sz="2000" dirty="0" err="1" smtClean="0">
                <a:solidFill>
                  <a:srgbClr val="000066"/>
                </a:solidFill>
                <a:latin typeface="Arial" charset="0"/>
                <a:cs typeface="Arial" charset="0"/>
              </a:rPr>
              <a:t>Ридерз</a:t>
            </a:r>
            <a:r>
              <a:rPr lang="ru-RU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 Дайджест», 2003.</a:t>
            </a:r>
          </a:p>
          <a:p>
            <a:pPr eaLnBrk="0" hangingPunc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4. </a:t>
            </a:r>
            <a:r>
              <a:rPr lang="ru-RU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Детская энциклопедия «Я познаю мир»,1999.</a:t>
            </a:r>
          </a:p>
          <a:p>
            <a:pPr eaLnBrk="0" hangingPunct="0">
              <a:buNone/>
            </a:pPr>
            <a:r>
              <a:rPr lang="ru-RU" sz="2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5. Чижевский А.Е. «Я познаю мир», детская энциклопедия, экология. М.1997г.</a:t>
            </a:r>
          </a:p>
          <a:p>
            <a:pPr marL="609600" indent="-609600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6.</a:t>
            </a:r>
            <a:r>
              <a:rPr lang="en-US" sz="2000" dirty="0" smtClean="0">
                <a:solidFill>
                  <a:srgbClr val="002060"/>
                </a:solidFill>
              </a:rPr>
              <a:t>Http://water-life.com.ua</a:t>
            </a:r>
            <a:r>
              <a:rPr lang="en-US" sz="2000" dirty="0" smtClean="0"/>
              <a:t>/</a:t>
            </a:r>
            <a:endParaRPr lang="ru-RU" sz="2000" dirty="0" smtClean="0"/>
          </a:p>
          <a:p>
            <a:pPr marL="609600" indent="-609600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7.</a:t>
            </a:r>
            <a:r>
              <a:rPr lang="en-US" sz="2000" dirty="0" smtClean="0">
                <a:solidFill>
                  <a:srgbClr val="002060"/>
                </a:solidFill>
              </a:rPr>
              <a:t> http://ownself.gloryonjournal.ru/voda-istochnik-zhizni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609600" indent="-609600">
              <a:lnSpc>
                <a:spcPct val="80000"/>
              </a:lnSpc>
              <a:buClr>
                <a:srgbClr val="0000FF"/>
              </a:buCl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8. </a:t>
            </a:r>
            <a:r>
              <a:rPr lang="en-US" sz="2000" dirty="0" smtClean="0">
                <a:solidFill>
                  <a:srgbClr val="002060"/>
                </a:solidFill>
              </a:rPr>
              <a:t>http://www.ecosystema.ru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Введение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Целью нашего проекта является вода. Мы решили узнать, действительно ли вода – это жизнь.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работе по изучению воды мы поставили для себя следующие задачи: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узнать что такое вода;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какую роль она играет для растений, животных, человека;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рассмотреть проблемы загрязнения и охраны вод.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Для этого нам пришлось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0066"/>
                </a:solidFill>
              </a:rPr>
              <a:t>Отобрать фотографии, материал по теме;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dirty="0" smtClean="0">
                <a:solidFill>
                  <a:srgbClr val="000066"/>
                </a:solidFill>
              </a:rPr>
              <a:t>    проанализировать данные исследовательской работы.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0066"/>
                </a:solidFill>
              </a:rPr>
              <a:t>Изучить познавательную литературу, энциклопедический материал о воде, провести исследовательские эксперименты.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0066"/>
                </a:solidFill>
              </a:rPr>
              <a:t>Систематизировать полученные данные и сделать выводы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Земля - </a:t>
            </a:r>
            <a:r>
              <a:rPr lang="ru-RU" dirty="0" err="1" smtClean="0">
                <a:solidFill>
                  <a:srgbClr val="002060"/>
                </a:solidFill>
              </a:rPr>
              <a:t>голубая</a:t>
            </a:r>
            <a:r>
              <a:rPr lang="ru-RU" dirty="0" smtClean="0">
                <a:solidFill>
                  <a:srgbClr val="002060"/>
                </a:solidFill>
              </a:rPr>
              <a:t> планета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j043093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41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Потребовалось много лет, чтобы  </a:t>
            </a:r>
            <a:r>
              <a:rPr lang="ru-RU" i="1" dirty="0" smtClean="0">
                <a:solidFill>
                  <a:srgbClr val="002060"/>
                </a:solidFill>
              </a:rPr>
              <a:t>океаны остыли, очистились и стали</a:t>
            </a:r>
            <a:r>
              <a:rPr lang="ru-RU" dirty="0" smtClean="0">
                <a:solidFill>
                  <a:srgbClr val="002060"/>
                </a:solidFill>
              </a:rPr>
              <a:t> такими, какими мы их знаем сегодня: </a:t>
            </a:r>
            <a:r>
              <a:rPr lang="ru-RU" i="1" dirty="0" smtClean="0">
                <a:solidFill>
                  <a:srgbClr val="002060"/>
                </a:solidFill>
              </a:rPr>
              <a:t>солёными, </a:t>
            </a:r>
            <a:r>
              <a:rPr lang="ru-RU" i="1" dirty="0" err="1" smtClean="0">
                <a:solidFill>
                  <a:srgbClr val="002060"/>
                </a:solidFill>
              </a:rPr>
              <a:t>голубыми</a:t>
            </a:r>
            <a:r>
              <a:rPr lang="ru-RU" i="1" dirty="0" smtClean="0">
                <a:solidFill>
                  <a:srgbClr val="002060"/>
                </a:solidFill>
              </a:rPr>
              <a:t> водными просторами</a:t>
            </a:r>
            <a:r>
              <a:rPr lang="ru-RU" dirty="0" smtClean="0">
                <a:solidFill>
                  <a:srgbClr val="002060"/>
                </a:solidFill>
              </a:rPr>
              <a:t> и покрывают большую часть поверхности Земли</a:t>
            </a:r>
            <a:r>
              <a:rPr lang="ru-RU" b="1" i="1" dirty="0" smtClean="0">
                <a:solidFill>
                  <a:srgbClr val="002060"/>
                </a:solidFill>
              </a:rPr>
              <a:t>. Поэтому Землю называют – ГОЛУБОЙ ПЛАНЕТОЙ.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Вода и жизнь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Пожалуй, никакое другое вещество не может сравниться с водой по своему влиянию на ход величайших изменений, которые претерпела Земля за многие сотни миллионов лет своего существования.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Там, где есть жизнь, всегда есть вода. Жизнь без воды невозможна.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03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Растения и вода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Потребность в воде у различных растений не одинакова. Вода доставляет растениям из почвы питательные вещества, регулирует температуру растений; испаряясь с поверхности листьев, она предохраняет их от перегрева в летний зной.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Животные и вода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Ни одно живое существо не может жить в абсолютно сухом пространстве и не может оставаться живым, лишившись воды. Каждый организм может потерять только вполне определенную часть содержащейся в нем воды.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1676400"/>
            <a:ext cx="40386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Вода – самое важное вещество на Земле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6400" y="1811337"/>
            <a:ext cx="5867399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Человек и вода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0386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. Издавна человек селился рядом с водоёмом. Там, где есть вода – есть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жизнь. Трудно представить, что стало бы с нашей планетой, если бы исчезла пресная вода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162</TotalTime>
  <Words>565</Words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Конкурс исследовательских работ и проектов  «Первые шаги в науку»  I I школьная научно-практическая конференция Направление – экология   Название работы «Вода – источник жизни на Земле»  Авторы работы: Агоев Константин, Касаева Илиана, Котляров Владислав  Место выполнения – МОУ СОШ№40, 4 «А» класс   г. Владикавказ  Научный руководитель -  Ильенко Елена Николаевна – учитель высшей категории, учитель начальных классов       2010 г.</vt:lpstr>
      <vt:lpstr>Введение</vt:lpstr>
      <vt:lpstr>Для этого нам пришлось</vt:lpstr>
      <vt:lpstr>Земля - голубая планета</vt:lpstr>
      <vt:lpstr>Вода и жизнь</vt:lpstr>
      <vt:lpstr>Растения и вода</vt:lpstr>
      <vt:lpstr>Животные и вода</vt:lpstr>
      <vt:lpstr>Вода – самое важное вещество на Земле</vt:lpstr>
      <vt:lpstr>Человек и вода</vt:lpstr>
      <vt:lpstr>Экология</vt:lpstr>
      <vt:lpstr>Вывод</vt:lpstr>
      <vt:lpstr>Круговорот воды в природе</vt:lpstr>
      <vt:lpstr>Заключение</vt:lpstr>
      <vt:lpstr>вывод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исследовательских работ и проектов                       «Первые шаги в науку» I I школьная научно-практическая конференция Направление – экология   Название работы «Вода – источник жизни на Земле»    Авторы работы: Любин Руслан, Хугаева Аида   Место выполнения – МОУ СОШ№40 4 «А» класс                                    г. Владикавказ   Научный руководитель – Ильенко Елена Николаевна – учитель высшей категории, учитель начальных классов                                               2010 г.</dc:title>
  <dc:creator>User</dc:creator>
  <cp:lastModifiedBy>User</cp:lastModifiedBy>
  <cp:revision>20</cp:revision>
  <dcterms:created xsi:type="dcterms:W3CDTF">2010-11-19T18:36:52Z</dcterms:created>
  <dcterms:modified xsi:type="dcterms:W3CDTF">2010-12-02T17:09:10Z</dcterms:modified>
</cp:coreProperties>
</file>