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www.exploringthepotteries.org.uk/Nof_website1/species/birds/birdsT-W/birdsT-W_images/tsparrow01a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3587"/>
            <a:ext cx="8429684" cy="6054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50186896_seraya20vorona202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85728"/>
            <a:ext cx="8072493" cy="584043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45bf_ce917a7d_XL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85" y="571480"/>
            <a:ext cx="8446005" cy="615502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720-7454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0"/>
            <a:ext cx="7841916" cy="657227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Космос</cp:lastModifiedBy>
  <cp:revision>5</cp:revision>
  <dcterms:modified xsi:type="dcterms:W3CDTF">2013-01-04T19:20:10Z</dcterms:modified>
</cp:coreProperties>
</file>