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00" autoAdjust="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297611-E158-4563-9742-DA322944F3C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7C432D-C14A-4AA2-BACD-10C1B4371F00}">
      <dgm:prSet phldrT="[Текст]" custT="1"/>
      <dgm:spPr/>
      <dgm:t>
        <a:bodyPr/>
        <a:lstStyle/>
        <a:p>
          <a:r>
            <a:rPr lang="ru-RU" sz="2800" dirty="0" smtClean="0"/>
            <a:t>Соединительные</a:t>
          </a:r>
          <a:endParaRPr lang="ru-RU" sz="2800" dirty="0"/>
        </a:p>
      </dgm:t>
    </dgm:pt>
    <dgm:pt modelId="{8CC7AFE2-8A0F-423D-BBF9-AB030B8EDB53}" type="parTrans" cxnId="{84A9F991-DFCD-4027-A09E-517D17509179}">
      <dgm:prSet/>
      <dgm:spPr/>
      <dgm:t>
        <a:bodyPr/>
        <a:lstStyle/>
        <a:p>
          <a:endParaRPr lang="ru-RU"/>
        </a:p>
      </dgm:t>
    </dgm:pt>
    <dgm:pt modelId="{2C8EB4CE-DBBF-46E5-B6E1-DCF7BE0B8872}" type="sibTrans" cxnId="{84A9F991-DFCD-4027-A09E-517D17509179}">
      <dgm:prSet/>
      <dgm:spPr/>
      <dgm:t>
        <a:bodyPr/>
        <a:lstStyle/>
        <a:p>
          <a:endParaRPr lang="ru-RU"/>
        </a:p>
      </dgm:t>
    </dgm:pt>
    <dgm:pt modelId="{F381A87B-17D6-417C-9D12-2303F424F72A}">
      <dgm:prSet phldrT="[Текст]" custT="1"/>
      <dgm:spPr/>
      <dgm:t>
        <a:bodyPr/>
        <a:lstStyle/>
        <a:p>
          <a:r>
            <a:rPr lang="ru-RU" sz="2000" i="1" dirty="0" smtClean="0"/>
            <a:t>И, да (</a:t>
          </a:r>
          <a:r>
            <a:rPr lang="ru-RU" sz="2000" i="0" dirty="0" smtClean="0"/>
            <a:t>в значении </a:t>
          </a:r>
          <a:r>
            <a:rPr lang="ru-RU" sz="2000" i="1" dirty="0" smtClean="0"/>
            <a:t>и),ни-ни, не только…но и…, как… так и …</a:t>
          </a:r>
          <a:endParaRPr lang="ru-RU" sz="2000" i="1" dirty="0"/>
        </a:p>
      </dgm:t>
    </dgm:pt>
    <dgm:pt modelId="{43304BF2-D119-47E0-B59F-AE45F019A9CE}" type="parTrans" cxnId="{979EDF6E-A30C-4CF9-B7F8-478445CD5550}">
      <dgm:prSet/>
      <dgm:spPr/>
      <dgm:t>
        <a:bodyPr/>
        <a:lstStyle/>
        <a:p>
          <a:endParaRPr lang="ru-RU"/>
        </a:p>
      </dgm:t>
    </dgm:pt>
    <dgm:pt modelId="{B11FA401-E461-4084-A4DF-0AFF9C7B571E}" type="sibTrans" cxnId="{979EDF6E-A30C-4CF9-B7F8-478445CD5550}">
      <dgm:prSet/>
      <dgm:spPr/>
      <dgm:t>
        <a:bodyPr/>
        <a:lstStyle/>
        <a:p>
          <a:endParaRPr lang="ru-RU"/>
        </a:p>
      </dgm:t>
    </dgm:pt>
    <dgm:pt modelId="{012EEA5F-9F49-4DA7-BC5F-FC55B5A089DF}">
      <dgm:prSet phldrT="[Текст]" custT="1"/>
      <dgm:spPr/>
      <dgm:t>
        <a:bodyPr/>
        <a:lstStyle/>
        <a:p>
          <a:r>
            <a:rPr lang="ru-RU" sz="2000" dirty="0" smtClean="0"/>
            <a:t>Дни стояли теплые </a:t>
          </a:r>
          <a:r>
            <a:rPr lang="ru-RU" sz="2000" i="1" dirty="0" smtClean="0"/>
            <a:t>и </a:t>
          </a:r>
          <a:r>
            <a:rPr lang="ru-RU" sz="2000" dirty="0" smtClean="0"/>
            <a:t>ласковые.</a:t>
          </a:r>
          <a:endParaRPr lang="ru-RU" sz="2000" dirty="0"/>
        </a:p>
      </dgm:t>
    </dgm:pt>
    <dgm:pt modelId="{E538D734-D947-471E-A1E2-04335C7B936E}" type="parTrans" cxnId="{EFA5285C-0274-4D97-81D0-ACB912E245DA}">
      <dgm:prSet/>
      <dgm:spPr/>
      <dgm:t>
        <a:bodyPr/>
        <a:lstStyle/>
        <a:p>
          <a:endParaRPr lang="ru-RU"/>
        </a:p>
      </dgm:t>
    </dgm:pt>
    <dgm:pt modelId="{D77D1DD3-C135-466A-A03B-B769D239977A}" type="sibTrans" cxnId="{EFA5285C-0274-4D97-81D0-ACB912E245DA}">
      <dgm:prSet/>
      <dgm:spPr/>
      <dgm:t>
        <a:bodyPr/>
        <a:lstStyle/>
        <a:p>
          <a:endParaRPr lang="ru-RU"/>
        </a:p>
      </dgm:t>
    </dgm:pt>
    <dgm:pt modelId="{DA14C4DE-D0BC-47FB-90E6-96FDCAE09B76}">
      <dgm:prSet phldrT="[Текст]" custT="1"/>
      <dgm:spPr/>
      <dgm:t>
        <a:bodyPr/>
        <a:lstStyle/>
        <a:p>
          <a:r>
            <a:rPr lang="ru-RU" sz="2800" dirty="0" smtClean="0"/>
            <a:t>Разделительные</a:t>
          </a:r>
          <a:endParaRPr lang="ru-RU" sz="2800" dirty="0"/>
        </a:p>
      </dgm:t>
    </dgm:pt>
    <dgm:pt modelId="{0849EC8D-7112-4DA7-B4B8-F209CA34787F}" type="parTrans" cxnId="{D8E63739-F024-44B2-97C5-D239BD38D69A}">
      <dgm:prSet/>
      <dgm:spPr/>
      <dgm:t>
        <a:bodyPr/>
        <a:lstStyle/>
        <a:p>
          <a:endParaRPr lang="ru-RU"/>
        </a:p>
      </dgm:t>
    </dgm:pt>
    <dgm:pt modelId="{393EA29D-4382-44A3-852B-3F436FCA3C39}" type="sibTrans" cxnId="{D8E63739-F024-44B2-97C5-D239BD38D69A}">
      <dgm:prSet/>
      <dgm:spPr/>
      <dgm:t>
        <a:bodyPr/>
        <a:lstStyle/>
        <a:p>
          <a:endParaRPr lang="ru-RU"/>
        </a:p>
      </dgm:t>
    </dgm:pt>
    <dgm:pt modelId="{14CF12BC-C7E8-4C69-9600-E392251662E1}">
      <dgm:prSet phldrT="[Текст]" custT="1"/>
      <dgm:spPr/>
      <dgm:t>
        <a:bodyPr/>
        <a:lstStyle/>
        <a:p>
          <a:r>
            <a:rPr lang="ru-RU" sz="2000" i="1" dirty="0" smtClean="0"/>
            <a:t>Или, либо, то – то, не то – не то</a:t>
          </a:r>
          <a:endParaRPr lang="ru-RU" sz="2000" i="1" dirty="0"/>
        </a:p>
      </dgm:t>
    </dgm:pt>
    <dgm:pt modelId="{4CDD4C45-F48E-4519-8528-D14ABA369D40}" type="parTrans" cxnId="{CE69DAB7-29E2-4A55-8996-338AB3384423}">
      <dgm:prSet/>
      <dgm:spPr/>
      <dgm:t>
        <a:bodyPr/>
        <a:lstStyle/>
        <a:p>
          <a:endParaRPr lang="ru-RU"/>
        </a:p>
      </dgm:t>
    </dgm:pt>
    <dgm:pt modelId="{6495CD8C-80E2-44B4-AE92-0D96D17093B2}" type="sibTrans" cxnId="{CE69DAB7-29E2-4A55-8996-338AB3384423}">
      <dgm:prSet/>
      <dgm:spPr/>
      <dgm:t>
        <a:bodyPr/>
        <a:lstStyle/>
        <a:p>
          <a:endParaRPr lang="ru-RU"/>
        </a:p>
      </dgm:t>
    </dgm:pt>
    <dgm:pt modelId="{05B8B1FF-64F2-4918-8753-654B39983FE7}">
      <dgm:prSet phldrT="[Текст]" custT="1"/>
      <dgm:spPr/>
      <dgm:t>
        <a:bodyPr/>
        <a:lstStyle/>
        <a:p>
          <a:r>
            <a:rPr lang="ru-RU" sz="2000" i="0" dirty="0" smtClean="0"/>
            <a:t>В воскресенье мы поедем за город </a:t>
          </a:r>
          <a:r>
            <a:rPr lang="ru-RU" sz="2000" i="1" dirty="0" smtClean="0"/>
            <a:t>или </a:t>
          </a:r>
          <a:r>
            <a:rPr lang="ru-RU" sz="2000" i="0" dirty="0" smtClean="0"/>
            <a:t>пойдем в музей.</a:t>
          </a:r>
          <a:endParaRPr lang="ru-RU" sz="2000" i="0" dirty="0"/>
        </a:p>
      </dgm:t>
    </dgm:pt>
    <dgm:pt modelId="{4596305A-F31B-4972-97CF-9507085938AF}" type="parTrans" cxnId="{4202E99F-5409-4701-9512-0E54F655897B}">
      <dgm:prSet/>
      <dgm:spPr/>
      <dgm:t>
        <a:bodyPr/>
        <a:lstStyle/>
        <a:p>
          <a:endParaRPr lang="ru-RU"/>
        </a:p>
      </dgm:t>
    </dgm:pt>
    <dgm:pt modelId="{4F9F53F6-F41B-4EBB-914B-341C5609E6AB}" type="sibTrans" cxnId="{4202E99F-5409-4701-9512-0E54F655897B}">
      <dgm:prSet/>
      <dgm:spPr/>
      <dgm:t>
        <a:bodyPr/>
        <a:lstStyle/>
        <a:p>
          <a:endParaRPr lang="ru-RU"/>
        </a:p>
      </dgm:t>
    </dgm:pt>
    <dgm:pt modelId="{61D9FEFB-A505-47CE-A331-4D5136A43516}">
      <dgm:prSet phldrT="[Текст]" custT="1"/>
      <dgm:spPr/>
      <dgm:t>
        <a:bodyPr/>
        <a:lstStyle/>
        <a:p>
          <a:r>
            <a:rPr lang="ru-RU" sz="2800" dirty="0" smtClean="0"/>
            <a:t>Противительные</a:t>
          </a:r>
          <a:endParaRPr lang="ru-RU" sz="2800" dirty="0"/>
        </a:p>
      </dgm:t>
    </dgm:pt>
    <dgm:pt modelId="{5E41464B-E319-46DB-9B51-5017396AD5E6}" type="parTrans" cxnId="{B6422D48-7462-4976-8CC6-701EB9792C08}">
      <dgm:prSet/>
      <dgm:spPr/>
      <dgm:t>
        <a:bodyPr/>
        <a:lstStyle/>
        <a:p>
          <a:endParaRPr lang="ru-RU"/>
        </a:p>
      </dgm:t>
    </dgm:pt>
    <dgm:pt modelId="{5B797C37-97F5-413A-A894-0F666D71376C}" type="sibTrans" cxnId="{B6422D48-7462-4976-8CC6-701EB9792C08}">
      <dgm:prSet/>
      <dgm:spPr/>
      <dgm:t>
        <a:bodyPr/>
        <a:lstStyle/>
        <a:p>
          <a:endParaRPr lang="ru-RU"/>
        </a:p>
      </dgm:t>
    </dgm:pt>
    <dgm:pt modelId="{77046244-4DFB-4302-A34F-9CB5AFC74415}">
      <dgm:prSet phldrT="[Текст]" custT="1"/>
      <dgm:spPr/>
      <dgm:t>
        <a:bodyPr/>
        <a:lstStyle/>
        <a:p>
          <a:r>
            <a:rPr lang="ru-RU" sz="2000" i="1" dirty="0" smtClean="0"/>
            <a:t>А, но, да (</a:t>
          </a:r>
          <a:r>
            <a:rPr lang="ru-RU" sz="2000" i="0" dirty="0" smtClean="0"/>
            <a:t>в значении </a:t>
          </a:r>
          <a:r>
            <a:rPr lang="ru-RU" sz="2000" i="1" dirty="0" smtClean="0"/>
            <a:t>но), зато, однако</a:t>
          </a:r>
          <a:endParaRPr lang="ru-RU" sz="2000" i="1" dirty="0"/>
        </a:p>
      </dgm:t>
    </dgm:pt>
    <dgm:pt modelId="{6DD2CEC0-088E-4600-B0AD-C5FE4E048C4C}" type="parTrans" cxnId="{C09A1038-C2A9-481D-9B40-1460E119A5F4}">
      <dgm:prSet/>
      <dgm:spPr/>
      <dgm:t>
        <a:bodyPr/>
        <a:lstStyle/>
        <a:p>
          <a:endParaRPr lang="ru-RU"/>
        </a:p>
      </dgm:t>
    </dgm:pt>
    <dgm:pt modelId="{90BE10CF-3C1F-457A-BACD-212C02392F60}" type="sibTrans" cxnId="{C09A1038-C2A9-481D-9B40-1460E119A5F4}">
      <dgm:prSet/>
      <dgm:spPr/>
      <dgm:t>
        <a:bodyPr/>
        <a:lstStyle/>
        <a:p>
          <a:endParaRPr lang="ru-RU"/>
        </a:p>
      </dgm:t>
    </dgm:pt>
    <dgm:pt modelId="{04A37727-5EE7-422E-884A-89EBE75F134D}">
      <dgm:prSet phldrT="[Текст]" custT="1"/>
      <dgm:spPr/>
      <dgm:t>
        <a:bodyPr/>
        <a:lstStyle/>
        <a:p>
          <a:r>
            <a:rPr lang="ru-RU" sz="2000" dirty="0" smtClean="0"/>
            <a:t>Мал золотник, </a:t>
          </a:r>
          <a:r>
            <a:rPr lang="ru-RU" sz="2000" i="1" dirty="0" smtClean="0"/>
            <a:t>да</a:t>
          </a:r>
          <a:r>
            <a:rPr lang="ru-RU" sz="2000" dirty="0" smtClean="0"/>
            <a:t> дорог.</a:t>
          </a:r>
          <a:endParaRPr lang="ru-RU" sz="2000" dirty="0"/>
        </a:p>
      </dgm:t>
    </dgm:pt>
    <dgm:pt modelId="{0D4254DA-8423-403C-A960-5229C97AA304}" type="parTrans" cxnId="{AD12EBBB-6DA9-463B-BD15-C2499EDA84A3}">
      <dgm:prSet/>
      <dgm:spPr/>
      <dgm:t>
        <a:bodyPr/>
        <a:lstStyle/>
        <a:p>
          <a:endParaRPr lang="ru-RU"/>
        </a:p>
      </dgm:t>
    </dgm:pt>
    <dgm:pt modelId="{312DA7A9-0836-44E9-BD0B-5D3091AA1A7C}" type="sibTrans" cxnId="{AD12EBBB-6DA9-463B-BD15-C2499EDA84A3}">
      <dgm:prSet/>
      <dgm:spPr/>
      <dgm:t>
        <a:bodyPr/>
        <a:lstStyle/>
        <a:p>
          <a:endParaRPr lang="ru-RU"/>
        </a:p>
      </dgm:t>
    </dgm:pt>
    <dgm:pt modelId="{B4D7D52F-07A7-4FCB-8325-2B8286EE472E}" type="pres">
      <dgm:prSet presAssocID="{73297611-E158-4563-9742-DA322944F3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DE2BAB-6A70-492B-A6C9-BD703FCAB4E0}" type="pres">
      <dgm:prSet presAssocID="{3B7C432D-C14A-4AA2-BACD-10C1B4371F00}" presName="linNode" presStyleCnt="0"/>
      <dgm:spPr/>
    </dgm:pt>
    <dgm:pt modelId="{62107040-CD6B-4115-9A7F-289493980683}" type="pres">
      <dgm:prSet presAssocID="{3B7C432D-C14A-4AA2-BACD-10C1B4371F0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08A529-1725-44CC-A9CE-975A31654690}" type="pres">
      <dgm:prSet presAssocID="{3B7C432D-C14A-4AA2-BACD-10C1B4371F0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18517-08BC-42AA-A866-0F0A828983F9}" type="pres">
      <dgm:prSet presAssocID="{2C8EB4CE-DBBF-46E5-B6E1-DCF7BE0B8872}" presName="sp" presStyleCnt="0"/>
      <dgm:spPr/>
    </dgm:pt>
    <dgm:pt modelId="{53B79AD1-A583-4244-98C7-8CFFEF7BFD68}" type="pres">
      <dgm:prSet presAssocID="{DA14C4DE-D0BC-47FB-90E6-96FDCAE09B76}" presName="linNode" presStyleCnt="0"/>
      <dgm:spPr/>
    </dgm:pt>
    <dgm:pt modelId="{9EB8DEFA-5C5C-46A2-9117-0CB07A06C610}" type="pres">
      <dgm:prSet presAssocID="{DA14C4DE-D0BC-47FB-90E6-96FDCAE09B7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56E52-544E-4A32-AEBD-4F59C6DB1EFC}" type="pres">
      <dgm:prSet presAssocID="{DA14C4DE-D0BC-47FB-90E6-96FDCAE09B7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B7D658-979C-4E1A-B7AD-8FC7717F1E81}" type="pres">
      <dgm:prSet presAssocID="{393EA29D-4382-44A3-852B-3F436FCA3C39}" presName="sp" presStyleCnt="0"/>
      <dgm:spPr/>
    </dgm:pt>
    <dgm:pt modelId="{5422EE7F-720F-4674-8FE5-082221A27047}" type="pres">
      <dgm:prSet presAssocID="{61D9FEFB-A505-47CE-A331-4D5136A43516}" presName="linNode" presStyleCnt="0"/>
      <dgm:spPr/>
    </dgm:pt>
    <dgm:pt modelId="{BFB71FFF-FE82-4448-B729-96501F1A0D71}" type="pres">
      <dgm:prSet presAssocID="{61D9FEFB-A505-47CE-A331-4D5136A4351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1912D-85CE-437F-BB00-24494DB6F17A}" type="pres">
      <dgm:prSet presAssocID="{61D9FEFB-A505-47CE-A331-4D5136A4351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90581E-0AEE-4B1B-9A30-4C6221042772}" type="presOf" srcId="{012EEA5F-9F49-4DA7-BC5F-FC55B5A089DF}" destId="{2808A529-1725-44CC-A9CE-975A31654690}" srcOrd="0" destOrd="1" presId="urn:microsoft.com/office/officeart/2005/8/layout/vList5"/>
    <dgm:cxn modelId="{D8E63739-F024-44B2-97C5-D239BD38D69A}" srcId="{73297611-E158-4563-9742-DA322944F3C6}" destId="{DA14C4DE-D0BC-47FB-90E6-96FDCAE09B76}" srcOrd="1" destOrd="0" parTransId="{0849EC8D-7112-4DA7-B4B8-F209CA34787F}" sibTransId="{393EA29D-4382-44A3-852B-3F436FCA3C39}"/>
    <dgm:cxn modelId="{CE69DAB7-29E2-4A55-8996-338AB3384423}" srcId="{DA14C4DE-D0BC-47FB-90E6-96FDCAE09B76}" destId="{14CF12BC-C7E8-4C69-9600-E392251662E1}" srcOrd="0" destOrd="0" parTransId="{4CDD4C45-F48E-4519-8528-D14ABA369D40}" sibTransId="{6495CD8C-80E2-44B4-AE92-0D96D17093B2}"/>
    <dgm:cxn modelId="{8C97358C-2885-4831-ABB9-CDCB11F3C8FE}" type="presOf" srcId="{77046244-4DFB-4302-A34F-9CB5AFC74415}" destId="{4B11912D-85CE-437F-BB00-24494DB6F17A}" srcOrd="0" destOrd="0" presId="urn:microsoft.com/office/officeart/2005/8/layout/vList5"/>
    <dgm:cxn modelId="{5EA3A001-A960-445F-B515-5C04B5B9B8D2}" type="presOf" srcId="{3B7C432D-C14A-4AA2-BACD-10C1B4371F00}" destId="{62107040-CD6B-4115-9A7F-289493980683}" srcOrd="0" destOrd="0" presId="urn:microsoft.com/office/officeart/2005/8/layout/vList5"/>
    <dgm:cxn modelId="{AD12EBBB-6DA9-463B-BD15-C2499EDA84A3}" srcId="{61D9FEFB-A505-47CE-A331-4D5136A43516}" destId="{04A37727-5EE7-422E-884A-89EBE75F134D}" srcOrd="1" destOrd="0" parTransId="{0D4254DA-8423-403C-A960-5229C97AA304}" sibTransId="{312DA7A9-0836-44E9-BD0B-5D3091AA1A7C}"/>
    <dgm:cxn modelId="{8019E353-DB2F-4DE4-A6FF-E8F713B5CBA8}" type="presOf" srcId="{F381A87B-17D6-417C-9D12-2303F424F72A}" destId="{2808A529-1725-44CC-A9CE-975A31654690}" srcOrd="0" destOrd="0" presId="urn:microsoft.com/office/officeart/2005/8/layout/vList5"/>
    <dgm:cxn modelId="{4202E99F-5409-4701-9512-0E54F655897B}" srcId="{DA14C4DE-D0BC-47FB-90E6-96FDCAE09B76}" destId="{05B8B1FF-64F2-4918-8753-654B39983FE7}" srcOrd="1" destOrd="0" parTransId="{4596305A-F31B-4972-97CF-9507085938AF}" sibTransId="{4F9F53F6-F41B-4EBB-914B-341C5609E6AB}"/>
    <dgm:cxn modelId="{979EDF6E-A30C-4CF9-B7F8-478445CD5550}" srcId="{3B7C432D-C14A-4AA2-BACD-10C1B4371F00}" destId="{F381A87B-17D6-417C-9D12-2303F424F72A}" srcOrd="0" destOrd="0" parTransId="{43304BF2-D119-47E0-B59F-AE45F019A9CE}" sibTransId="{B11FA401-E461-4084-A4DF-0AFF9C7B571E}"/>
    <dgm:cxn modelId="{65B3A5D5-8F4C-4F17-AA0D-290AE6221396}" type="presOf" srcId="{61D9FEFB-A505-47CE-A331-4D5136A43516}" destId="{BFB71FFF-FE82-4448-B729-96501F1A0D71}" srcOrd="0" destOrd="0" presId="urn:microsoft.com/office/officeart/2005/8/layout/vList5"/>
    <dgm:cxn modelId="{EA0597D1-90D4-49D7-BCC5-1BE8EC5ECCB2}" type="presOf" srcId="{05B8B1FF-64F2-4918-8753-654B39983FE7}" destId="{6E856E52-544E-4A32-AEBD-4F59C6DB1EFC}" srcOrd="0" destOrd="1" presId="urn:microsoft.com/office/officeart/2005/8/layout/vList5"/>
    <dgm:cxn modelId="{3B6BC913-5F5F-449C-BC34-06A4FDAB1BCC}" type="presOf" srcId="{04A37727-5EE7-422E-884A-89EBE75F134D}" destId="{4B11912D-85CE-437F-BB00-24494DB6F17A}" srcOrd="0" destOrd="1" presId="urn:microsoft.com/office/officeart/2005/8/layout/vList5"/>
    <dgm:cxn modelId="{F712B57E-42A5-4192-A4DE-F7535A8D269E}" type="presOf" srcId="{DA14C4DE-D0BC-47FB-90E6-96FDCAE09B76}" destId="{9EB8DEFA-5C5C-46A2-9117-0CB07A06C610}" srcOrd="0" destOrd="0" presId="urn:microsoft.com/office/officeart/2005/8/layout/vList5"/>
    <dgm:cxn modelId="{A8CFFD65-19AC-4653-891B-B62F838BDFB0}" type="presOf" srcId="{14CF12BC-C7E8-4C69-9600-E392251662E1}" destId="{6E856E52-544E-4A32-AEBD-4F59C6DB1EFC}" srcOrd="0" destOrd="0" presId="urn:microsoft.com/office/officeart/2005/8/layout/vList5"/>
    <dgm:cxn modelId="{3FAC79A6-BD97-4C8C-A261-0381B3348EA1}" type="presOf" srcId="{73297611-E158-4563-9742-DA322944F3C6}" destId="{B4D7D52F-07A7-4FCB-8325-2B8286EE472E}" srcOrd="0" destOrd="0" presId="urn:microsoft.com/office/officeart/2005/8/layout/vList5"/>
    <dgm:cxn modelId="{EFA5285C-0274-4D97-81D0-ACB912E245DA}" srcId="{3B7C432D-C14A-4AA2-BACD-10C1B4371F00}" destId="{012EEA5F-9F49-4DA7-BC5F-FC55B5A089DF}" srcOrd="1" destOrd="0" parTransId="{E538D734-D947-471E-A1E2-04335C7B936E}" sibTransId="{D77D1DD3-C135-466A-A03B-B769D239977A}"/>
    <dgm:cxn modelId="{B6422D48-7462-4976-8CC6-701EB9792C08}" srcId="{73297611-E158-4563-9742-DA322944F3C6}" destId="{61D9FEFB-A505-47CE-A331-4D5136A43516}" srcOrd="2" destOrd="0" parTransId="{5E41464B-E319-46DB-9B51-5017396AD5E6}" sibTransId="{5B797C37-97F5-413A-A894-0F666D71376C}"/>
    <dgm:cxn modelId="{C09A1038-C2A9-481D-9B40-1460E119A5F4}" srcId="{61D9FEFB-A505-47CE-A331-4D5136A43516}" destId="{77046244-4DFB-4302-A34F-9CB5AFC74415}" srcOrd="0" destOrd="0" parTransId="{6DD2CEC0-088E-4600-B0AD-C5FE4E048C4C}" sibTransId="{90BE10CF-3C1F-457A-BACD-212C02392F60}"/>
    <dgm:cxn modelId="{84A9F991-DFCD-4027-A09E-517D17509179}" srcId="{73297611-E158-4563-9742-DA322944F3C6}" destId="{3B7C432D-C14A-4AA2-BACD-10C1B4371F00}" srcOrd="0" destOrd="0" parTransId="{8CC7AFE2-8A0F-423D-BBF9-AB030B8EDB53}" sibTransId="{2C8EB4CE-DBBF-46E5-B6E1-DCF7BE0B8872}"/>
    <dgm:cxn modelId="{5B6DEE47-E53C-42F7-8798-0ADC17CE8341}" type="presParOf" srcId="{B4D7D52F-07A7-4FCB-8325-2B8286EE472E}" destId="{ACDE2BAB-6A70-492B-A6C9-BD703FCAB4E0}" srcOrd="0" destOrd="0" presId="urn:microsoft.com/office/officeart/2005/8/layout/vList5"/>
    <dgm:cxn modelId="{BE3868B5-0B99-4567-87EB-F1BF34BCD2BB}" type="presParOf" srcId="{ACDE2BAB-6A70-492B-A6C9-BD703FCAB4E0}" destId="{62107040-CD6B-4115-9A7F-289493980683}" srcOrd="0" destOrd="0" presId="urn:microsoft.com/office/officeart/2005/8/layout/vList5"/>
    <dgm:cxn modelId="{6FE54BC6-589E-4097-BCF2-FC5072163AE9}" type="presParOf" srcId="{ACDE2BAB-6A70-492B-A6C9-BD703FCAB4E0}" destId="{2808A529-1725-44CC-A9CE-975A31654690}" srcOrd="1" destOrd="0" presId="urn:microsoft.com/office/officeart/2005/8/layout/vList5"/>
    <dgm:cxn modelId="{A6F5346E-9B96-4B4A-8218-84B1982E6F0E}" type="presParOf" srcId="{B4D7D52F-07A7-4FCB-8325-2B8286EE472E}" destId="{2FD18517-08BC-42AA-A866-0F0A828983F9}" srcOrd="1" destOrd="0" presId="urn:microsoft.com/office/officeart/2005/8/layout/vList5"/>
    <dgm:cxn modelId="{08353916-7D7C-4051-9730-A53D28E9B1A1}" type="presParOf" srcId="{B4D7D52F-07A7-4FCB-8325-2B8286EE472E}" destId="{53B79AD1-A583-4244-98C7-8CFFEF7BFD68}" srcOrd="2" destOrd="0" presId="urn:microsoft.com/office/officeart/2005/8/layout/vList5"/>
    <dgm:cxn modelId="{2D022BE4-A1CA-4F39-9F8E-E4D21FAA365F}" type="presParOf" srcId="{53B79AD1-A583-4244-98C7-8CFFEF7BFD68}" destId="{9EB8DEFA-5C5C-46A2-9117-0CB07A06C610}" srcOrd="0" destOrd="0" presId="urn:microsoft.com/office/officeart/2005/8/layout/vList5"/>
    <dgm:cxn modelId="{2027E37D-A8B7-4FF1-933B-B029DC8E2C00}" type="presParOf" srcId="{53B79AD1-A583-4244-98C7-8CFFEF7BFD68}" destId="{6E856E52-544E-4A32-AEBD-4F59C6DB1EFC}" srcOrd="1" destOrd="0" presId="urn:microsoft.com/office/officeart/2005/8/layout/vList5"/>
    <dgm:cxn modelId="{7688B1BD-843E-455C-A412-2C42420B063E}" type="presParOf" srcId="{B4D7D52F-07A7-4FCB-8325-2B8286EE472E}" destId="{83B7D658-979C-4E1A-B7AD-8FC7717F1E81}" srcOrd="3" destOrd="0" presId="urn:microsoft.com/office/officeart/2005/8/layout/vList5"/>
    <dgm:cxn modelId="{F3843698-DD29-4664-B9B7-26DF20A362F1}" type="presParOf" srcId="{B4D7D52F-07A7-4FCB-8325-2B8286EE472E}" destId="{5422EE7F-720F-4674-8FE5-082221A27047}" srcOrd="4" destOrd="0" presId="urn:microsoft.com/office/officeart/2005/8/layout/vList5"/>
    <dgm:cxn modelId="{4BCE8B04-CF39-4F46-995A-0C13146C8AFE}" type="presParOf" srcId="{5422EE7F-720F-4674-8FE5-082221A27047}" destId="{BFB71FFF-FE82-4448-B729-96501F1A0D71}" srcOrd="0" destOrd="0" presId="urn:microsoft.com/office/officeart/2005/8/layout/vList5"/>
    <dgm:cxn modelId="{F3640CE5-581D-41F4-B19B-561FD82FF09D}" type="presParOf" srcId="{5422EE7F-720F-4674-8FE5-082221A27047}" destId="{4B11912D-85CE-437F-BB00-24494DB6F17A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22FD2-89E8-4F48-93C5-F192938906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DB267A-99E2-4400-B45A-05217D3046DF}">
      <dgm:prSet phldrT="[Текст]" custT="1"/>
      <dgm:spPr/>
      <dgm:t>
        <a:bodyPr/>
        <a:lstStyle/>
        <a:p>
          <a:r>
            <a:rPr lang="ru-RU" sz="2000" dirty="0" smtClean="0"/>
            <a:t>Обобщающие слова при однородных членах предложения</a:t>
          </a:r>
          <a:endParaRPr lang="ru-RU" sz="2000" dirty="0"/>
        </a:p>
      </dgm:t>
    </dgm:pt>
    <dgm:pt modelId="{AC9970EC-E4B7-4753-9B32-01367579FFD3}" type="parTrans" cxnId="{81C2C426-82DA-4142-95A9-3C01CC254B88}">
      <dgm:prSet/>
      <dgm:spPr/>
      <dgm:t>
        <a:bodyPr/>
        <a:lstStyle/>
        <a:p>
          <a:endParaRPr lang="ru-RU"/>
        </a:p>
      </dgm:t>
    </dgm:pt>
    <dgm:pt modelId="{3BB9B6A5-391C-4650-A917-956D78A70EDD}" type="sibTrans" cxnId="{81C2C426-82DA-4142-95A9-3C01CC254B88}">
      <dgm:prSet/>
      <dgm:spPr/>
      <dgm:t>
        <a:bodyPr/>
        <a:lstStyle/>
        <a:p>
          <a:endParaRPr lang="ru-RU"/>
        </a:p>
      </dgm:t>
    </dgm:pt>
    <dgm:pt modelId="{7C9DF66E-4C3E-4ED4-9631-E654BAB655DA}">
      <dgm:prSet phldrT="[Текст]" custT="1"/>
      <dgm:spPr/>
      <dgm:t>
        <a:bodyPr/>
        <a:lstStyle/>
        <a:p>
          <a:r>
            <a:rPr lang="ru-RU" sz="2000" dirty="0" smtClean="0"/>
            <a:t>Если обобщающее слово стоит впереди ОЧП, то после него</a:t>
          </a:r>
        </a:p>
        <a:p>
          <a:r>
            <a:rPr lang="ru-RU" sz="8000" dirty="0" smtClean="0"/>
            <a:t>:</a:t>
          </a:r>
          <a:endParaRPr lang="ru-RU" sz="8000" dirty="0"/>
        </a:p>
      </dgm:t>
    </dgm:pt>
    <dgm:pt modelId="{AE8720F9-69AF-4FC4-912A-5187D912CAB3}" type="parTrans" cxnId="{81FA14A5-6CCA-4DC7-8796-DE51ED33E1F1}">
      <dgm:prSet/>
      <dgm:spPr/>
      <dgm:t>
        <a:bodyPr/>
        <a:lstStyle/>
        <a:p>
          <a:endParaRPr lang="ru-RU"/>
        </a:p>
      </dgm:t>
    </dgm:pt>
    <dgm:pt modelId="{B0C2ACE0-55EB-4864-A001-CE52382E1CB1}" type="sibTrans" cxnId="{81FA14A5-6CCA-4DC7-8796-DE51ED33E1F1}">
      <dgm:prSet/>
      <dgm:spPr/>
      <dgm:t>
        <a:bodyPr/>
        <a:lstStyle/>
        <a:p>
          <a:endParaRPr lang="ru-RU"/>
        </a:p>
      </dgm:t>
    </dgm:pt>
    <dgm:pt modelId="{C69BF9EA-C116-4644-A7A2-AD5F74657DD9}">
      <dgm:prSet phldrT="[Текст]" custT="1"/>
      <dgm:spPr/>
      <dgm:t>
        <a:bodyPr/>
        <a:lstStyle/>
        <a:p>
          <a:r>
            <a:rPr lang="ru-RU" sz="2000" dirty="0" smtClean="0"/>
            <a:t>Если обобщающее слово стоит после ОЧП, то перед ним ставится</a:t>
          </a:r>
        </a:p>
        <a:p>
          <a:r>
            <a:rPr lang="ru-RU" sz="4400" dirty="0" smtClean="0"/>
            <a:t>_</a:t>
          </a:r>
          <a:endParaRPr lang="ru-RU" sz="4400" dirty="0"/>
        </a:p>
      </dgm:t>
    </dgm:pt>
    <dgm:pt modelId="{487B5E47-DFF5-4B97-A01D-1F7A275DD4E3}" type="parTrans" cxnId="{54D12F01-9AEF-45E4-A1D5-C085B816A0B4}">
      <dgm:prSet/>
      <dgm:spPr/>
      <dgm:t>
        <a:bodyPr/>
        <a:lstStyle/>
        <a:p>
          <a:endParaRPr lang="ru-RU"/>
        </a:p>
      </dgm:t>
    </dgm:pt>
    <dgm:pt modelId="{F10FE31A-AF69-4972-9A11-8BADC23C0A72}" type="sibTrans" cxnId="{54D12F01-9AEF-45E4-A1D5-C085B816A0B4}">
      <dgm:prSet/>
      <dgm:spPr/>
      <dgm:t>
        <a:bodyPr/>
        <a:lstStyle/>
        <a:p>
          <a:endParaRPr lang="ru-RU"/>
        </a:p>
      </dgm:t>
    </dgm:pt>
    <dgm:pt modelId="{AE3082A9-FC5D-4BCE-A8D5-67612337440B}">
      <dgm:prSet phldrT="[Текст]" custT="1"/>
      <dgm:spPr/>
      <dgm:t>
        <a:bodyPr/>
        <a:lstStyle/>
        <a:p>
          <a:r>
            <a:rPr lang="ru-RU" sz="1800" dirty="0" smtClean="0"/>
            <a:t>Если обобщающее слово стоит перед ОЧП, а после них предложение продолжается, то перед ОЧП ставится </a:t>
          </a:r>
          <a:r>
            <a:rPr lang="ru-RU" sz="2400" dirty="0" smtClean="0"/>
            <a:t>:</a:t>
          </a:r>
          <a:r>
            <a:rPr lang="ru-RU" sz="1800" dirty="0" smtClean="0"/>
            <a:t> , а после них -</a:t>
          </a:r>
          <a:r>
            <a:rPr lang="ru-RU" sz="1800" i="1" dirty="0" smtClean="0"/>
            <a:t>тире</a:t>
          </a:r>
        </a:p>
      </dgm:t>
    </dgm:pt>
    <dgm:pt modelId="{3AD8D6ED-911A-41BC-B286-8061D0D87324}" type="parTrans" cxnId="{CEF5ABE2-FC68-448C-B24B-FE8E0209CBB7}">
      <dgm:prSet/>
      <dgm:spPr/>
      <dgm:t>
        <a:bodyPr/>
        <a:lstStyle/>
        <a:p>
          <a:endParaRPr lang="ru-RU"/>
        </a:p>
      </dgm:t>
    </dgm:pt>
    <dgm:pt modelId="{8E7E10D7-40BF-4A7D-BB7F-584E8C8F190F}" type="sibTrans" cxnId="{CEF5ABE2-FC68-448C-B24B-FE8E0209CBB7}">
      <dgm:prSet/>
      <dgm:spPr/>
      <dgm:t>
        <a:bodyPr/>
        <a:lstStyle/>
        <a:p>
          <a:endParaRPr lang="ru-RU"/>
        </a:p>
      </dgm:t>
    </dgm:pt>
    <dgm:pt modelId="{45171551-B913-46B6-9C4D-39F28ADAD0A7}" type="pres">
      <dgm:prSet presAssocID="{AD822FD2-89E8-4F48-93C5-F1929389061C}" presName="composite" presStyleCnt="0">
        <dgm:presLayoutVars>
          <dgm:chMax val="1"/>
          <dgm:dir/>
          <dgm:resizeHandles val="exact"/>
        </dgm:presLayoutVars>
      </dgm:prSet>
      <dgm:spPr/>
    </dgm:pt>
    <dgm:pt modelId="{736AFAE0-6A16-4E51-B200-74F952ADDFA9}" type="pres">
      <dgm:prSet presAssocID="{58DB267A-99E2-4400-B45A-05217D3046DF}" presName="roof" presStyleLbl="dkBgShp" presStyleIdx="0" presStyleCnt="2" custScaleY="90621" custLinFactNeighborX="-391" custLinFactNeighborY="-3256"/>
      <dgm:spPr/>
    </dgm:pt>
    <dgm:pt modelId="{E5ACDAB3-FA2E-4D6E-93AA-D8E89F171526}" type="pres">
      <dgm:prSet presAssocID="{58DB267A-99E2-4400-B45A-05217D3046DF}" presName="pillars" presStyleCnt="0"/>
      <dgm:spPr/>
    </dgm:pt>
    <dgm:pt modelId="{D01B52E3-F231-411B-ACD8-C50A6EFA8385}" type="pres">
      <dgm:prSet presAssocID="{58DB267A-99E2-4400-B45A-05217D3046D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11F7D-36B3-4785-9F6D-F146B11D853A}" type="pres">
      <dgm:prSet presAssocID="{C69BF9EA-C116-4644-A7A2-AD5F74657DD9}" presName="pillarX" presStyleLbl="node1" presStyleIdx="1" presStyleCnt="3" custScaleY="100894" custLinFactNeighborX="733" custLinFactNeighborY="-1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CB6AE-557B-4D2F-B451-1C032A0250CC}" type="pres">
      <dgm:prSet presAssocID="{AE3082A9-FC5D-4BCE-A8D5-67612337440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AB0AB-3E06-4F94-A7F5-50F566775336}" type="pres">
      <dgm:prSet presAssocID="{58DB267A-99E2-4400-B45A-05217D3046DF}" presName="base" presStyleLbl="dkBgShp" presStyleIdx="1" presStyleCnt="2" custLinFactY="139962" custLinFactNeighborX="0" custLinFactNeighborY="200000"/>
      <dgm:spPr/>
    </dgm:pt>
  </dgm:ptLst>
  <dgm:cxnLst>
    <dgm:cxn modelId="{B4DAB9EC-3401-447A-801F-0A7358038A76}" type="presOf" srcId="{58DB267A-99E2-4400-B45A-05217D3046DF}" destId="{736AFAE0-6A16-4E51-B200-74F952ADDFA9}" srcOrd="0" destOrd="0" presId="urn:microsoft.com/office/officeart/2005/8/layout/hList3"/>
    <dgm:cxn modelId="{81FA14A5-6CCA-4DC7-8796-DE51ED33E1F1}" srcId="{58DB267A-99E2-4400-B45A-05217D3046DF}" destId="{7C9DF66E-4C3E-4ED4-9631-E654BAB655DA}" srcOrd="0" destOrd="0" parTransId="{AE8720F9-69AF-4FC4-912A-5187D912CAB3}" sibTransId="{B0C2ACE0-55EB-4864-A001-CE52382E1CB1}"/>
    <dgm:cxn modelId="{E1D8A0AE-87AC-4015-9402-ADDA069096BA}" type="presOf" srcId="{AD822FD2-89E8-4F48-93C5-F1929389061C}" destId="{45171551-B913-46B6-9C4D-39F28ADAD0A7}" srcOrd="0" destOrd="0" presId="urn:microsoft.com/office/officeart/2005/8/layout/hList3"/>
    <dgm:cxn modelId="{8450C51C-2680-4475-93E8-BCB8DDBD6707}" type="presOf" srcId="{7C9DF66E-4C3E-4ED4-9631-E654BAB655DA}" destId="{D01B52E3-F231-411B-ACD8-C50A6EFA8385}" srcOrd="0" destOrd="0" presId="urn:microsoft.com/office/officeart/2005/8/layout/hList3"/>
    <dgm:cxn modelId="{DDD37A50-E2DD-4A04-88AA-E78B963DB298}" type="presOf" srcId="{AE3082A9-FC5D-4BCE-A8D5-67612337440B}" destId="{615CB6AE-557B-4D2F-B451-1C032A0250CC}" srcOrd="0" destOrd="0" presId="urn:microsoft.com/office/officeart/2005/8/layout/hList3"/>
    <dgm:cxn modelId="{6256417A-E2D9-4D22-ABC5-EC26C4E1D37D}" type="presOf" srcId="{C69BF9EA-C116-4644-A7A2-AD5F74657DD9}" destId="{48D11F7D-36B3-4785-9F6D-F146B11D853A}" srcOrd="0" destOrd="0" presId="urn:microsoft.com/office/officeart/2005/8/layout/hList3"/>
    <dgm:cxn modelId="{81C2C426-82DA-4142-95A9-3C01CC254B88}" srcId="{AD822FD2-89E8-4F48-93C5-F1929389061C}" destId="{58DB267A-99E2-4400-B45A-05217D3046DF}" srcOrd="0" destOrd="0" parTransId="{AC9970EC-E4B7-4753-9B32-01367579FFD3}" sibTransId="{3BB9B6A5-391C-4650-A917-956D78A70EDD}"/>
    <dgm:cxn modelId="{54D12F01-9AEF-45E4-A1D5-C085B816A0B4}" srcId="{58DB267A-99E2-4400-B45A-05217D3046DF}" destId="{C69BF9EA-C116-4644-A7A2-AD5F74657DD9}" srcOrd="1" destOrd="0" parTransId="{487B5E47-DFF5-4B97-A01D-1F7A275DD4E3}" sibTransId="{F10FE31A-AF69-4972-9A11-8BADC23C0A72}"/>
    <dgm:cxn modelId="{CEF5ABE2-FC68-448C-B24B-FE8E0209CBB7}" srcId="{58DB267A-99E2-4400-B45A-05217D3046DF}" destId="{AE3082A9-FC5D-4BCE-A8D5-67612337440B}" srcOrd="2" destOrd="0" parTransId="{3AD8D6ED-911A-41BC-B286-8061D0D87324}" sibTransId="{8E7E10D7-40BF-4A7D-BB7F-584E8C8F190F}"/>
    <dgm:cxn modelId="{C561043D-78D9-4155-AF07-AE775D5CAB0E}" type="presParOf" srcId="{45171551-B913-46B6-9C4D-39F28ADAD0A7}" destId="{736AFAE0-6A16-4E51-B200-74F952ADDFA9}" srcOrd="0" destOrd="0" presId="urn:microsoft.com/office/officeart/2005/8/layout/hList3"/>
    <dgm:cxn modelId="{57A90CB4-1B92-41FD-B428-6277FCAAFD24}" type="presParOf" srcId="{45171551-B913-46B6-9C4D-39F28ADAD0A7}" destId="{E5ACDAB3-FA2E-4D6E-93AA-D8E89F171526}" srcOrd="1" destOrd="0" presId="urn:microsoft.com/office/officeart/2005/8/layout/hList3"/>
    <dgm:cxn modelId="{41420404-1BAB-4142-B5CF-66D2A313D078}" type="presParOf" srcId="{E5ACDAB3-FA2E-4D6E-93AA-D8E89F171526}" destId="{D01B52E3-F231-411B-ACD8-C50A6EFA8385}" srcOrd="0" destOrd="0" presId="urn:microsoft.com/office/officeart/2005/8/layout/hList3"/>
    <dgm:cxn modelId="{A1AEFCAF-9B68-44AF-BEBE-0F4691551156}" type="presParOf" srcId="{E5ACDAB3-FA2E-4D6E-93AA-D8E89F171526}" destId="{48D11F7D-36B3-4785-9F6D-F146B11D853A}" srcOrd="1" destOrd="0" presId="urn:microsoft.com/office/officeart/2005/8/layout/hList3"/>
    <dgm:cxn modelId="{BCB19499-7CCA-44B6-A38A-7CFB30D470C0}" type="presParOf" srcId="{E5ACDAB3-FA2E-4D6E-93AA-D8E89F171526}" destId="{615CB6AE-557B-4D2F-B451-1C032A0250CC}" srcOrd="2" destOrd="0" presId="urn:microsoft.com/office/officeart/2005/8/layout/hList3"/>
    <dgm:cxn modelId="{09E4F8B6-26C9-4084-B4A9-DFC70FECACE2}" type="presParOf" srcId="{45171551-B913-46B6-9C4D-39F28ADAD0A7}" destId="{959AB0AB-3E06-4F94-A7F5-50F566775336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2AACDF-771F-4334-8DA7-EDEDC8671CCF}" type="datetimeFigureOut">
              <a:rPr lang="ru-RU" smtClean="0"/>
              <a:pPr/>
              <a:t>31.01.2008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2A3CBD-4A48-467B-AB52-86B01ED01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1" y="357166"/>
            <a:ext cx="78581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Обобщение по теме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«Однородные члены предложения»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61554" y="4000505"/>
            <a:ext cx="571090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Подготовка к контрольной работе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214290"/>
          <a:ext cx="6096000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736"/>
            <a:ext cx="749651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Примеры</a:t>
            </a:r>
          </a:p>
          <a:p>
            <a:r>
              <a:rPr lang="ru-RU" sz="2800" dirty="0" smtClean="0"/>
              <a:t>1.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</a:t>
            </a:r>
            <a:r>
              <a:rPr lang="ru-RU" sz="2800" dirty="0" smtClean="0"/>
              <a:t>было серое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r>
              <a:rPr lang="ru-RU" sz="2800" dirty="0" smtClean="0"/>
              <a:t> затуманенный лес,</a:t>
            </a:r>
          </a:p>
          <a:p>
            <a:r>
              <a:rPr lang="ru-RU" sz="2800" dirty="0" smtClean="0"/>
              <a:t> озеро, небо.</a:t>
            </a:r>
          </a:p>
          <a:p>
            <a:r>
              <a:rPr lang="ru-RU" sz="2800" dirty="0" smtClean="0"/>
              <a:t>2.Затуманенный лес, озеро,</a:t>
            </a:r>
          </a:p>
          <a:p>
            <a:r>
              <a:rPr lang="ru-RU" sz="2800" dirty="0" smtClean="0"/>
              <a:t> небо </a:t>
            </a:r>
            <a:r>
              <a:rPr lang="ru-RU" sz="3600" dirty="0" smtClean="0">
                <a:solidFill>
                  <a:srgbClr val="FF0000"/>
                </a:solidFill>
              </a:rPr>
              <a:t>–</a:t>
            </a:r>
            <a:r>
              <a:rPr lang="ru-RU" sz="3600" dirty="0" smtClean="0"/>
              <a:t>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</a:t>
            </a:r>
            <a:r>
              <a:rPr lang="ru-RU" sz="2800" dirty="0" smtClean="0"/>
              <a:t> было серое.</a:t>
            </a:r>
          </a:p>
          <a:p>
            <a:r>
              <a:rPr lang="ru-RU" sz="2800" dirty="0" smtClean="0"/>
              <a:t>3.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</a:t>
            </a:r>
            <a:r>
              <a:rPr lang="ru-RU" sz="2800" dirty="0" smtClean="0"/>
              <a:t> вокруг 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r>
              <a:rPr lang="ru-RU" sz="2800" dirty="0" smtClean="0"/>
              <a:t> затуманенный лес,</a:t>
            </a:r>
          </a:p>
          <a:p>
            <a:r>
              <a:rPr lang="ru-RU" sz="2800" dirty="0" smtClean="0"/>
              <a:t> озеро, небо </a:t>
            </a:r>
            <a:r>
              <a:rPr lang="ru-RU" sz="3600" dirty="0" smtClean="0">
                <a:solidFill>
                  <a:srgbClr val="FF0000"/>
                </a:solidFill>
              </a:rPr>
              <a:t>–</a:t>
            </a:r>
            <a:r>
              <a:rPr lang="ru-RU" sz="2800" dirty="0" smtClean="0"/>
              <a:t> всё было серое.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_2_4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428868"/>
            <a:ext cx="3857652" cy="34290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8794" y="928670"/>
            <a:ext cx="55034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ПОВТОРИЛИ!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859206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Спишите предложения. Расставьте знаки препинания. </a:t>
            </a:r>
          </a:p>
          <a:p>
            <a:pPr algn="ctr"/>
            <a:r>
              <a:rPr lang="ru-RU" dirty="0" smtClean="0"/>
              <a:t>Подчеркните однородные члены предложения.</a:t>
            </a:r>
          </a:p>
          <a:p>
            <a:pPr algn="ctr"/>
            <a:r>
              <a:rPr lang="ru-RU" dirty="0" smtClean="0"/>
              <a:t>Составьте схемы предложений.</a:t>
            </a:r>
          </a:p>
          <a:p>
            <a:endParaRPr lang="ru-RU" dirty="0" smtClean="0"/>
          </a:p>
          <a:p>
            <a:r>
              <a:rPr lang="ru-RU" sz="2000" i="1" dirty="0" smtClean="0"/>
              <a:t>1 .О доблести о подвигах о славе я забывал на горестной </a:t>
            </a:r>
          </a:p>
          <a:p>
            <a:r>
              <a:rPr lang="ru-RU" sz="2000" i="1" dirty="0" smtClean="0"/>
              <a:t>земле.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2. Снег лежал везде на крышах на деревьях и</a:t>
            </a:r>
          </a:p>
          <a:p>
            <a:r>
              <a:rPr lang="ru-RU" sz="2000" i="1" dirty="0" smtClean="0"/>
              <a:t> на скамейках в парке.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3</a:t>
            </a:r>
            <a:r>
              <a:rPr lang="ru-RU" sz="2000" i="1" dirty="0" smtClean="0"/>
              <a:t>. Некоторые виды рыб карпы лещи сазаны</a:t>
            </a:r>
          </a:p>
          <a:p>
            <a:r>
              <a:rPr lang="ru-RU" sz="2000" i="1" dirty="0" smtClean="0"/>
              <a:t> легко разводятся в прудах.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4</a:t>
            </a:r>
            <a:r>
              <a:rPr lang="ru-RU" sz="2000" i="1" dirty="0" smtClean="0"/>
              <a:t>. Проказница Мартышка Осёл Козёл да косолапый Мишка</a:t>
            </a:r>
          </a:p>
          <a:p>
            <a:r>
              <a:rPr lang="ru-RU" sz="2000" i="1" dirty="0" smtClean="0"/>
              <a:t>з</a:t>
            </a:r>
            <a:r>
              <a:rPr lang="ru-RU" sz="2000" i="1" dirty="0" smtClean="0"/>
              <a:t>атеяли сыграть квартет. Достали нот баса альта</a:t>
            </a:r>
          </a:p>
          <a:p>
            <a:r>
              <a:rPr lang="ru-RU" sz="2000" i="1" dirty="0" smtClean="0"/>
              <a:t> две скрипки и сели на лужок под липки.</a:t>
            </a:r>
          </a:p>
          <a:p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1" y="428604"/>
            <a:ext cx="8572561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ПРОВЕРОЧНЫЙ       ТЕСТ</a:t>
            </a:r>
          </a:p>
          <a:p>
            <a:r>
              <a:rPr lang="ru-RU" sz="1900" dirty="0" smtClean="0"/>
              <a:t>1.Укажите предложение с разделительным союзом.</a:t>
            </a:r>
          </a:p>
          <a:p>
            <a:r>
              <a:rPr lang="ru-RU" sz="1900" dirty="0" smtClean="0"/>
              <a:t>А)Нигде не было видно ни воды, ни деревьев.</a:t>
            </a:r>
          </a:p>
          <a:p>
            <a:r>
              <a:rPr lang="ru-RU" sz="1900" dirty="0" smtClean="0"/>
              <a:t>Б)Высоко в небе парил не то коршун, не то ястреб.</a:t>
            </a:r>
          </a:p>
          <a:p>
            <a:r>
              <a:rPr lang="ru-RU" sz="1900" dirty="0" smtClean="0"/>
              <a:t>В)Казаки вполголоса, но дружно рассмеялись.</a:t>
            </a:r>
          </a:p>
          <a:p>
            <a:r>
              <a:rPr lang="ru-RU" sz="1900" dirty="0" smtClean="0"/>
              <a:t>2.Укажите предложение с однородными определениями (знаки не расставлены).</a:t>
            </a:r>
          </a:p>
          <a:p>
            <a:r>
              <a:rPr lang="ru-RU" sz="1900" dirty="0" smtClean="0"/>
              <a:t>А)За рекой поднимались дубовые пихтовые леса.</a:t>
            </a:r>
          </a:p>
          <a:p>
            <a:r>
              <a:rPr lang="ru-RU" sz="1900" dirty="0" smtClean="0"/>
              <a:t>Б)Вдруг тревожное конское ржание раздалось во тьме.</a:t>
            </a:r>
          </a:p>
          <a:p>
            <a:r>
              <a:rPr lang="ru-RU" sz="1900" dirty="0" smtClean="0"/>
              <a:t>В)Высокие металлические мачты идут через тайгу.</a:t>
            </a:r>
          </a:p>
          <a:p>
            <a:r>
              <a:rPr lang="ru-RU" sz="1900" dirty="0" smtClean="0"/>
              <a:t>3.Укажите простое предложение с однородными членами (знаки не расставлены).</a:t>
            </a:r>
          </a:p>
          <a:p>
            <a:r>
              <a:rPr lang="ru-RU" sz="1900" dirty="0" smtClean="0"/>
              <a:t>А)Пыль вихрем неслась по дороге и серое облако закрывало весь горизонт.</a:t>
            </a:r>
          </a:p>
          <a:p>
            <a:r>
              <a:rPr lang="ru-RU" sz="1900" dirty="0" smtClean="0"/>
              <a:t>Б)Неудачи огорчали сына но не отнимали у него веру в успех.</a:t>
            </a:r>
          </a:p>
          <a:p>
            <a:r>
              <a:rPr lang="ru-RU" sz="1900" dirty="0" smtClean="0"/>
              <a:t>В)Наступила осень и птицы потянулись к югу.</a:t>
            </a:r>
          </a:p>
          <a:p>
            <a:r>
              <a:rPr lang="ru-RU" sz="1900" dirty="0" smtClean="0"/>
              <a:t>4.Укажите предложение с обобщающим словом ( знаки не расставлены).</a:t>
            </a:r>
          </a:p>
          <a:p>
            <a:r>
              <a:rPr lang="ru-RU" sz="1900" dirty="0" smtClean="0"/>
              <a:t>А)Хлеб  чудеснейшее открытие человечества.</a:t>
            </a:r>
          </a:p>
          <a:p>
            <a:r>
              <a:rPr lang="ru-RU" sz="1900" dirty="0" smtClean="0"/>
              <a:t>Б)Всюду вверху и внизу пели жаворонки.</a:t>
            </a:r>
          </a:p>
          <a:p>
            <a:r>
              <a:rPr lang="ru-RU" sz="1900" dirty="0" smtClean="0"/>
              <a:t>В) В северных морях водятся треска сельдь палтус.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2864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i="1" dirty="0" smtClean="0"/>
          </a:p>
          <a:p>
            <a:pPr algn="ctr"/>
            <a:r>
              <a:rPr lang="ru-RU" sz="4400" b="1" i="1" dirty="0" smtClean="0"/>
              <a:t>1.Б.</a:t>
            </a:r>
          </a:p>
          <a:p>
            <a:pPr algn="ctr"/>
            <a:r>
              <a:rPr lang="ru-RU" sz="4400" b="1" i="1" dirty="0" smtClean="0"/>
              <a:t>2.А.</a:t>
            </a:r>
          </a:p>
          <a:p>
            <a:pPr algn="ctr"/>
            <a:r>
              <a:rPr lang="ru-RU" sz="4400" b="1" i="1" dirty="0" smtClean="0"/>
              <a:t>3.Б.</a:t>
            </a:r>
          </a:p>
          <a:p>
            <a:pPr algn="ctr"/>
            <a:r>
              <a:rPr lang="ru-RU" sz="4400" b="1" i="1" dirty="0" smtClean="0"/>
              <a:t>4.Б.</a:t>
            </a:r>
          </a:p>
          <a:p>
            <a:pPr algn="ctr"/>
            <a:r>
              <a:rPr lang="ru-RU" sz="2800" b="1" i="1" dirty="0" smtClean="0"/>
              <a:t>1 ошибка – «4»</a:t>
            </a:r>
          </a:p>
          <a:p>
            <a:pPr algn="ctr"/>
            <a:r>
              <a:rPr lang="ru-RU" sz="2800" b="1" i="1" dirty="0" smtClean="0"/>
              <a:t>2 ошибки – «3»</a:t>
            </a:r>
          </a:p>
          <a:p>
            <a:pPr algn="ctr"/>
            <a:r>
              <a:rPr lang="ru-RU" sz="2800" b="1" i="1" dirty="0" smtClean="0"/>
              <a:t>3 ошибки – «2»</a:t>
            </a:r>
          </a:p>
          <a:p>
            <a:pPr algn="ctr"/>
            <a:r>
              <a:rPr lang="ru-RU" sz="2800" b="1" i="1" dirty="0" smtClean="0"/>
              <a:t>4 ошибки – «1»</a:t>
            </a:r>
          </a:p>
          <a:p>
            <a:pPr algn="ctr"/>
            <a:endParaRPr lang="ru-RU" sz="3200" b="1" i="1" dirty="0" smtClean="0"/>
          </a:p>
        </p:txBody>
      </p:sp>
      <p:pic>
        <p:nvPicPr>
          <p:cNvPr id="3" name="Рисунок 2" descr="36_2_2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285992"/>
            <a:ext cx="3000396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59370" y="0"/>
            <a:ext cx="30973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Ответы: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5416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Выводы по уроку.</a:t>
            </a:r>
          </a:p>
          <a:p>
            <a:r>
              <a:rPr lang="ru-RU" sz="2000" dirty="0" smtClean="0"/>
              <a:t>Какие знания мы сегодня закрепили?</a:t>
            </a:r>
          </a:p>
          <a:p>
            <a:r>
              <a:rPr lang="ru-RU" sz="2000" dirty="0" smtClean="0"/>
              <a:t>Какие навыки отработали?</a:t>
            </a:r>
          </a:p>
          <a:p>
            <a:endParaRPr lang="ru-RU" sz="2000" dirty="0" smtClean="0"/>
          </a:p>
          <a:p>
            <a:r>
              <a:rPr lang="ru-RU" sz="2000" dirty="0" smtClean="0"/>
              <a:t>Домашнее задание: подготовится к контрольной работе </a:t>
            </a:r>
          </a:p>
          <a:p>
            <a:r>
              <a:rPr lang="ru-RU" sz="2000" dirty="0" smtClean="0"/>
              <a:t>п</a:t>
            </a:r>
            <a:r>
              <a:rPr lang="ru-RU" sz="2000" dirty="0" smtClean="0"/>
              <a:t>о теме «Однородные члены предложения».</a:t>
            </a:r>
          </a:p>
          <a:p>
            <a:r>
              <a:rPr lang="ru-RU" sz="2000" dirty="0" smtClean="0"/>
              <a:t>Вопросы на стр.132, упр.294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Цели урока: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1.Закрепить знания об однородных членах предложения.</a:t>
            </a:r>
          </a:p>
          <a:p>
            <a:endParaRPr lang="ru-RU" sz="2800" dirty="0" smtClean="0"/>
          </a:p>
          <a:p>
            <a:r>
              <a:rPr lang="ru-RU" sz="2800" dirty="0" smtClean="0"/>
              <a:t>2.Отработать навыки постановки знаков препинания в предложениях с однородными членами.</a:t>
            </a:r>
          </a:p>
          <a:p>
            <a:endParaRPr lang="ru-RU" sz="2800" dirty="0" smtClean="0"/>
          </a:p>
          <a:p>
            <a:r>
              <a:rPr lang="ru-RU" sz="2800" dirty="0" smtClean="0"/>
              <a:t>3.Отработать навыки работы с тестовой технологией (в рамках подготовки к ЕГЭ).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Вопросы для повторения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1 группа: </a:t>
            </a:r>
            <a:r>
              <a:rPr lang="ru-RU" sz="2000" dirty="0" smtClean="0"/>
              <a:t>Какие члены предложения называются однородными?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2 группа: </a:t>
            </a:r>
            <a:r>
              <a:rPr lang="ru-RU" sz="2000" dirty="0" smtClean="0"/>
              <a:t>Назовите группы сочинительных союзов. Приведите примеры предложений с однородными членами, соединенными союзами разных групп.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3 группа: </a:t>
            </a:r>
            <a:r>
              <a:rPr lang="ru-RU" sz="2000" dirty="0" smtClean="0"/>
              <a:t>Как можно различить однородные и неоднородные определения?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4 группа: </a:t>
            </a:r>
            <a:r>
              <a:rPr lang="ru-RU" sz="2000" dirty="0" smtClean="0"/>
              <a:t>Назовите условия, при которых всегда ставится запятая между однородными членами.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5 группа: </a:t>
            </a:r>
            <a:r>
              <a:rPr lang="ru-RU" sz="2000" dirty="0" smtClean="0"/>
              <a:t>При каком условии запятая между однородными членами не ставится.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6 группа: </a:t>
            </a:r>
            <a:r>
              <a:rPr lang="ru-RU" sz="2000" dirty="0" smtClean="0"/>
              <a:t>Расскажите о знаках препинания в предложениях с обобщающими словами при однородных членах.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НАПРИМЕР: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58204" cy="55452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1.Карета подъехала и остановилась. 2. У набережной теснятся пароходы, шхуны, баржи. 3.Я люблю идти в лесу тихо, с остановками.  4. Солнце поднимается из-за облаков  и заливает лес, поле, озеро и наших спутников. 5.Дни стояли теплые и ласковые. 6. В воскресенье мы поедем за город или пойдем в музей. 7. Мал золотник, да дорог. 8.Купили широкий, удобный стол. 9. Купили удобный письменный стол. 10. </a:t>
            </a:r>
            <a:r>
              <a:rPr lang="ru-RU" sz="2000" dirty="0" smtClean="0"/>
              <a:t>О</a:t>
            </a:r>
            <a:r>
              <a:rPr lang="ru-RU" sz="2000" dirty="0" smtClean="0"/>
              <a:t>н коллекционировал  не марки, а открытки. 11. Он коллекционировал и марки, и открытки. 12.Он коллекционировал как марки, так и открытки. 13. Он коллекционировал не марки , а открытки. 14.Он коллекционировал марки, открытки и значки. 15. Все было серое: затуманенный лес, озеро, небо. 16. Затуманенный лес, озеро, небо – всё было серое. 17.Всё вокруг: затуманенный лес, озеро, небо – всё было серое.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Однородные члены – это ряд одинаковых членов предложения, соединенных между собой сочинительной связью, которая выражается союзами или только интонационно. </a:t>
            </a:r>
          </a:p>
          <a:p>
            <a:r>
              <a:rPr lang="ru-RU" sz="2000" i="1" dirty="0" smtClean="0"/>
              <a:t>Карета </a:t>
            </a:r>
            <a:r>
              <a:rPr lang="ru-RU" sz="2000" b="1" i="1" dirty="0" smtClean="0"/>
              <a:t>подъехала </a:t>
            </a:r>
            <a:r>
              <a:rPr lang="ru-RU" sz="2000" i="1" dirty="0" smtClean="0"/>
              <a:t>и </a:t>
            </a:r>
            <a:r>
              <a:rPr lang="ru-RU" sz="2000" b="1" i="1" dirty="0" smtClean="0"/>
              <a:t>остановилась.</a:t>
            </a:r>
            <a:r>
              <a:rPr lang="ru-RU" sz="2000" i="1" dirty="0" smtClean="0"/>
              <a:t> У набережной теснятся </a:t>
            </a:r>
            <a:r>
              <a:rPr lang="ru-RU" sz="2000" b="1" i="1" dirty="0" smtClean="0"/>
              <a:t>пароходы, шхуны, баржи.</a:t>
            </a:r>
          </a:p>
          <a:p>
            <a:r>
              <a:rPr lang="ru-RU" sz="1800" dirty="0" smtClean="0"/>
              <a:t>Однородные  члены обычно выражаются словами одной части речи, но могут быть выражены и  словами разных частей речи.</a:t>
            </a:r>
          </a:p>
          <a:p>
            <a:r>
              <a:rPr lang="ru-RU" sz="2000" i="1" dirty="0" smtClean="0"/>
              <a:t>Я люблю идти в лесу </a:t>
            </a:r>
            <a:r>
              <a:rPr lang="ru-RU" sz="2000" b="1" i="1" dirty="0" smtClean="0"/>
              <a:t>тихо, с остановками.</a:t>
            </a:r>
            <a:endParaRPr lang="ru-RU" sz="1800" dirty="0" smtClean="0"/>
          </a:p>
          <a:p>
            <a:r>
              <a:rPr lang="ru-RU" sz="1800" dirty="0" smtClean="0"/>
              <a:t>В предложении может быть не один ряд однородных членов, а два и больше.</a:t>
            </a:r>
          </a:p>
          <a:p>
            <a:r>
              <a:rPr lang="ru-RU" sz="2000" i="1" dirty="0" smtClean="0"/>
              <a:t>Солнце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поднимается</a:t>
            </a:r>
            <a:r>
              <a:rPr lang="ru-RU" sz="2000" i="1" dirty="0" smtClean="0"/>
              <a:t> из-за облаков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заливает </a:t>
            </a:r>
            <a:r>
              <a:rPr lang="ru-RU" sz="2000" b="1" i="1" dirty="0" smtClean="0">
                <a:solidFill>
                  <a:srgbClr val="92D050"/>
                </a:solidFill>
              </a:rPr>
              <a:t>лес, поле, озеро </a:t>
            </a:r>
            <a:r>
              <a:rPr lang="ru-RU" sz="2000" i="1" dirty="0" smtClean="0">
                <a:solidFill>
                  <a:srgbClr val="92D050"/>
                </a:solidFill>
              </a:rPr>
              <a:t>и </a:t>
            </a:r>
            <a:r>
              <a:rPr lang="ru-RU" sz="2000" i="1" dirty="0" smtClean="0"/>
              <a:t>наших </a:t>
            </a:r>
            <a:r>
              <a:rPr lang="ru-RU" sz="2000" b="1" i="1" dirty="0" smtClean="0">
                <a:solidFill>
                  <a:srgbClr val="92D050"/>
                </a:solidFill>
              </a:rPr>
              <a:t>спутников.</a:t>
            </a:r>
            <a:endParaRPr lang="ru-RU" sz="2000" b="1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Сочинительные союзы: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Одинаково относятся к определяемому слову. В этом случае они произносятся с перечислительной интонацией, </a:t>
            </a:r>
            <a:r>
              <a:rPr lang="ru-RU" b="1" i="1" dirty="0" smtClean="0"/>
              <a:t>допускают вставку союза </a:t>
            </a:r>
            <a:r>
              <a:rPr lang="ru-RU" sz="2800" b="1" i="1" dirty="0" smtClean="0"/>
              <a:t>и.</a:t>
            </a:r>
          </a:p>
          <a:p>
            <a:r>
              <a:rPr lang="ru-RU" i="1" dirty="0" smtClean="0"/>
              <a:t>Купили </a:t>
            </a:r>
            <a:r>
              <a:rPr lang="ru-RU" i="1" dirty="0" smtClean="0"/>
              <a:t>широкий, удобный стол.</a:t>
            </a:r>
            <a:endParaRPr lang="ru-RU" i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Относятся к определяемому слову по- разному, произносятся без перечислительной интонации</a:t>
            </a:r>
            <a:r>
              <a:rPr lang="ru-RU" b="1" i="1" dirty="0" smtClean="0"/>
              <a:t>, не допускают вставку союза </a:t>
            </a:r>
            <a:r>
              <a:rPr lang="ru-RU" sz="2800" b="1" i="1" dirty="0" smtClean="0"/>
              <a:t>и</a:t>
            </a:r>
            <a:r>
              <a:rPr lang="ru-RU" b="1" i="1" dirty="0" smtClean="0"/>
              <a:t>.</a:t>
            </a:r>
          </a:p>
          <a:p>
            <a:r>
              <a:rPr lang="ru-RU" i="1" dirty="0" smtClean="0"/>
              <a:t>Купили удобный письменный стол.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sz="3200" dirty="0" smtClean="0"/>
              <a:t>Однородные 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200" dirty="0" smtClean="0"/>
              <a:t>Неоднородные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28728" y="1071546"/>
            <a:ext cx="6893234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Между однородными членами при отсутствии союза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ставится</a:t>
            </a:r>
            <a:r>
              <a:rPr lang="ru-RU" sz="2000" dirty="0" smtClean="0"/>
              <a:t> запятая.</a:t>
            </a:r>
          </a:p>
          <a:p>
            <a:endParaRPr lang="ru-RU" sz="2000" dirty="0" smtClean="0"/>
          </a:p>
          <a:p>
            <a:r>
              <a:rPr lang="ru-RU" sz="2000" dirty="0" smtClean="0"/>
              <a:t>Запятая </a:t>
            </a:r>
            <a:r>
              <a:rPr lang="ru-RU" sz="2000" dirty="0" smtClean="0">
                <a:solidFill>
                  <a:srgbClr val="FF0000"/>
                </a:solidFill>
              </a:rPr>
              <a:t>ставится</a:t>
            </a:r>
            <a:r>
              <a:rPr lang="ru-RU" sz="2000" dirty="0" smtClean="0"/>
              <a:t> между однородными членами:</a:t>
            </a:r>
          </a:p>
          <a:p>
            <a:r>
              <a:rPr lang="ru-RU" sz="2400" dirty="0" smtClean="0"/>
              <a:t>1.Перед противительными союзами.</a:t>
            </a:r>
          </a:p>
          <a:p>
            <a:r>
              <a:rPr lang="ru-RU" sz="2400" dirty="0" smtClean="0"/>
              <a:t>Он коллекционировал не марки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i="1" dirty="0" smtClean="0">
                <a:solidFill>
                  <a:srgbClr val="FF0000"/>
                </a:solidFill>
              </a:rPr>
              <a:t>а</a:t>
            </a:r>
            <a:r>
              <a:rPr lang="ru-RU" sz="2400" dirty="0" smtClean="0"/>
              <a:t> открытки.</a:t>
            </a:r>
          </a:p>
          <a:p>
            <a:endParaRPr lang="ru-RU" sz="2400" dirty="0" smtClean="0"/>
          </a:p>
          <a:p>
            <a:r>
              <a:rPr lang="ru-RU" sz="2400" dirty="0" smtClean="0"/>
              <a:t>2.Перед повторяющимися союзами.</a:t>
            </a:r>
          </a:p>
          <a:p>
            <a:r>
              <a:rPr lang="ru-RU" sz="2400" dirty="0" smtClean="0"/>
              <a:t>Он коллекционировал </a:t>
            </a:r>
            <a:r>
              <a:rPr lang="ru-RU" sz="2400" i="1" dirty="0" smtClean="0">
                <a:solidFill>
                  <a:srgbClr val="FF0000"/>
                </a:solidFill>
              </a:rPr>
              <a:t>и </a:t>
            </a:r>
            <a:r>
              <a:rPr lang="ru-RU" sz="2400" dirty="0" smtClean="0"/>
              <a:t>марки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i="1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открытки.</a:t>
            </a:r>
          </a:p>
          <a:p>
            <a:endParaRPr lang="ru-RU" sz="2400" dirty="0" smtClean="0"/>
          </a:p>
          <a:p>
            <a:r>
              <a:rPr lang="ru-RU" sz="2400" dirty="0" smtClean="0"/>
              <a:t>3.Перед второй частью двойных союзов.</a:t>
            </a:r>
          </a:p>
          <a:p>
            <a:r>
              <a:rPr lang="ru-RU" sz="2400" dirty="0" smtClean="0"/>
              <a:t>Он коллекционировал </a:t>
            </a:r>
            <a:r>
              <a:rPr lang="ru-RU" sz="2400" i="1" dirty="0" smtClean="0">
                <a:solidFill>
                  <a:srgbClr val="FF0000"/>
                </a:solidFill>
              </a:rPr>
              <a:t>как</a:t>
            </a:r>
            <a:r>
              <a:rPr lang="ru-RU" sz="2400" dirty="0" smtClean="0"/>
              <a:t> марки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так и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открытки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000108"/>
            <a:ext cx="644759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Запятая </a:t>
            </a:r>
            <a:r>
              <a:rPr lang="ru-RU" sz="2400" dirty="0" smtClean="0">
                <a:solidFill>
                  <a:srgbClr val="FF0000"/>
                </a:solidFill>
              </a:rPr>
              <a:t>не ставится </a:t>
            </a:r>
            <a:r>
              <a:rPr lang="ru-RU" sz="2400" dirty="0" smtClean="0"/>
              <a:t>между однородными </a:t>
            </a:r>
          </a:p>
          <a:p>
            <a:r>
              <a:rPr lang="ru-RU" sz="2400" dirty="0" smtClean="0"/>
              <a:t>членами, соединёнными </a:t>
            </a:r>
            <a:r>
              <a:rPr lang="ru-RU" sz="2400" i="1" dirty="0" smtClean="0"/>
              <a:t>одиночным, </a:t>
            </a:r>
          </a:p>
          <a:p>
            <a:r>
              <a:rPr lang="ru-RU" sz="2400" i="1" dirty="0" smtClean="0"/>
              <a:t>соединительным </a:t>
            </a:r>
          </a:p>
          <a:p>
            <a:r>
              <a:rPr lang="ru-RU" sz="2400" i="1" dirty="0" smtClean="0"/>
              <a:t>или разделительным</a:t>
            </a:r>
            <a:r>
              <a:rPr lang="ru-RU" sz="2400" dirty="0" smtClean="0"/>
              <a:t> союзом</a:t>
            </a:r>
          </a:p>
          <a:p>
            <a:r>
              <a:rPr lang="ru-RU" sz="2800" dirty="0" smtClean="0"/>
              <a:t>1.Он коллекционировал марки </a:t>
            </a:r>
            <a:r>
              <a:rPr lang="ru-RU" sz="2800" b="1" i="1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2800" dirty="0" smtClean="0"/>
              <a:t> открытки.</a:t>
            </a:r>
          </a:p>
          <a:p>
            <a:r>
              <a:rPr lang="ru-RU" sz="2800" dirty="0" smtClean="0"/>
              <a:t>2.Он коллекционировал марки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2800" dirty="0" smtClean="0"/>
              <a:t> открытки </a:t>
            </a:r>
            <a:r>
              <a:rPr lang="ru-RU" sz="2800" b="1" i="1" dirty="0" smtClean="0">
                <a:solidFill>
                  <a:srgbClr val="FF0000"/>
                </a:solidFill>
              </a:rPr>
              <a:t>и</a:t>
            </a:r>
            <a:r>
              <a:rPr lang="ru-RU" sz="2800" b="1" i="1" dirty="0" smtClean="0"/>
              <a:t> </a:t>
            </a:r>
            <a:r>
              <a:rPr lang="ru-RU" sz="2800" dirty="0" smtClean="0"/>
              <a:t>значки.</a:t>
            </a:r>
          </a:p>
          <a:p>
            <a:r>
              <a:rPr lang="ru-RU" sz="2800" dirty="0" smtClean="0"/>
              <a:t>3. Привезите мне новые марки</a:t>
            </a:r>
          </a:p>
          <a:p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или</a:t>
            </a:r>
            <a:r>
              <a:rPr lang="ru-RU" sz="2800" dirty="0" smtClean="0"/>
              <a:t> значки.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262</TotalTime>
  <Words>1016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Цели урока:</vt:lpstr>
      <vt:lpstr>Вопросы для повторения:</vt:lpstr>
      <vt:lpstr>НАПРИМЕР: </vt:lpstr>
      <vt:lpstr>Проверь себя!</vt:lpstr>
      <vt:lpstr>Сочинительные союзы:</vt:lpstr>
      <vt:lpstr>Определения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31</cp:revision>
  <dcterms:created xsi:type="dcterms:W3CDTF">2008-01-31T13:29:30Z</dcterms:created>
  <dcterms:modified xsi:type="dcterms:W3CDTF">2008-01-31T19:02:05Z</dcterms:modified>
</cp:coreProperties>
</file>