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6" r:id="rId3"/>
    <p:sldId id="287" r:id="rId4"/>
    <p:sldId id="293" r:id="rId5"/>
    <p:sldId id="288" r:id="rId6"/>
    <p:sldId id="289" r:id="rId7"/>
    <p:sldId id="294" r:id="rId8"/>
    <p:sldId id="266" r:id="rId9"/>
    <p:sldId id="258" r:id="rId10"/>
    <p:sldId id="263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58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3E321D-E31D-46B4-93ED-3F8765B35E88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ABB65C-4968-40E0-AB09-3E029598F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2055-528A-4F9E-8492-FC3DA7F2FD2D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5B03-17A4-4D25-A5B7-B3DC73347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2CEA-D604-4CAA-BC7E-49EF8F91F358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9FF6-5412-44D7-AA40-0CA81F3E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721E-FCAF-42FD-9FE3-08C5E7647B2F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AA31-F1BD-45BC-AAA4-AE54FE7EA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DE59-8632-4D45-B78D-5BF11A33BD0B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2964-5F26-4890-9CFA-EE717AF02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D58A-888C-4664-873B-DEFFC088B8A6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2AE7-B389-4CA5-8F13-B228D9957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2E98-8B03-4015-A782-9478CF5E2AB6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6C2C-620A-4AA1-89C5-2213E98DC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B4F2-5525-4F25-A4E9-B92FB8FC84B7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96D7-BCAD-4E19-9142-093BFBDD6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682D-B515-4AC2-BCF3-72311288FC63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881F-ED25-454F-B974-AC324DA0C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340E-F243-405A-8DC1-FFE32FC3381D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1423-F266-4C95-B4CA-3DBF6686F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A56B-5B26-441A-8E5A-BE04DE17C16E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2FAA1-BBC6-4715-81CC-CAAF9F73D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7686-2B9A-46DE-88E2-7031EEB2EB88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21B8-68F0-415A-BB3A-8EBABAA23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A0FCCA-5B29-406D-A406-94166D7367CC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9C4E6-A21A-4356-A05C-D4ED21CE9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makroseuro.ru/data/shop/products/7dab099bfda35ad14715763b75487b47/i/logo0.jpg" TargetMode="External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51.radikal.ru/i133/1004/3e/3fd6b59c0d10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013.radikal.ru/i322/1011/c6/d66c8542a198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tuj.hop.ru/images/pogoda.gi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xbt-torrent.ru/shot/119227_4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t-piter.ru/upload/goods/2010-09-30_18-14-09_100140657.jpe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ukhacheva.ucoz.ru/" TargetMode="External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e.academic.ru/pictures/dewiki/79/Oriole_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oragro.ru/images/vv_flower/cornflower/vv_flower_cornflower_4_h_orig.jpe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40.radikal.ru/i090/0908/02/7f2af0309f56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gorodmam.ru/upload/images/_500_500_90_12764251780ea3bec6f911b95729f56d9d73688135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ukrainemade.com/_product/38/37707/full-pictur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.shutterstock.com/display_pic_with_logo/368749/368749,1262977744,1/stock-photo-wooden-barrel-isolated-on-a-white-background-4405225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047.radikal.ru/0804/c7/367c88419bf9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de.academic.ru/pictures/dewiki/98/559541aa394f66ec16e191308c5347e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g-2004-01.photosight.ru/26/396679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178.imageshack.us/img178/1104/tilkiramazanfikralarisl0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foto/b/3/670/2868670/f_16112240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071546"/>
            <a:ext cx="1500198" cy="1470025"/>
          </a:xfrm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</a:t>
            </a:r>
            <a:endParaRPr lang="ru-RU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User\AppData\Local\Microsoft\Windows\Temporary Internet Files\Content.IE5\RGH3WDOI\MC900250993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8" y="2571750"/>
            <a:ext cx="451643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14625" y="1785938"/>
            <a:ext cx="785813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е</a:t>
            </a:r>
            <a:endParaRPr lang="ru-RU" sz="9600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143248"/>
            <a:ext cx="3130537" cy="1569660"/>
          </a:xfrm>
          <a:prstGeom prst="rect">
            <a:avLst/>
          </a:prstGeom>
        </p:spPr>
        <p:txBody>
          <a:bodyPr wrap="none">
            <a:spAutoFit/>
            <a:scene3d>
              <a:camera prst="obliqueBottomRigh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бусы</a:t>
            </a:r>
            <a:endParaRPr lang="ru-RU" sz="9600" dirty="0">
              <a:latin typeface="+mn-lt"/>
              <a:cs typeface="+mn-cs"/>
            </a:endParaRPr>
          </a:p>
        </p:txBody>
      </p:sp>
      <p:pic>
        <p:nvPicPr>
          <p:cNvPr id="22532" name="Picture 4" descr="http://school-ppt.3dn.ru/kartinki/solnyshki2/s1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7858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Картинка 112 из 13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1285875" y="12144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n-artwork.de/albums/userpics/normal_ME0000813439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28604"/>
            <a:ext cx="4179123" cy="2786082"/>
          </a:xfrm>
          <a:prstGeom prst="cloud">
            <a:avLst/>
          </a:prstGeom>
          <a:noFill/>
          <a:ln>
            <a:noFill/>
          </a:ln>
        </p:spPr>
      </p:pic>
      <p:pic>
        <p:nvPicPr>
          <p:cNvPr id="2057" name="Picture 10" descr="http://forum.materinstvo.ru/uploads/1265344419/post-51816-1265469357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5572125"/>
            <a:ext cx="18573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forum.materinstvo.ru/uploads/1265344419/post-51816-1265469357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4071938"/>
            <a:ext cx="1143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forum.materinstvo.ru/uploads/1265344419/post-51816-1265469357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85231">
            <a:off x="7320904" y="4368138"/>
            <a:ext cx="329603" cy="1614233"/>
          </a:xfrm>
          <a:prstGeom prst="snip1Rect">
            <a:avLst>
              <a:gd name="adj" fmla="val 41910"/>
            </a:avLst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992963" y="260648"/>
            <a:ext cx="21510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часть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2.59259E-6 L 0.00208 0.3627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"/>
                            </p:stCondLst>
                            <p:childTnLst>
                              <p:par>
                                <p:cTn id="5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1.48148E-6 L 0.00277 0.2618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-1.11111E-6 L -1.94444E-6 0.0629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0.06297 L -0.04583 0.063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7956 C 0.04861 0.0976 0.09722 0.11587 0.14618 0.13206 C 0.19496 0.14801 0.24774 0.17762 0.29358 0.17576 C 0.33924 0.17415 0.38281 0.15356 0.42031 0.12327 C 0.45781 0.09274 0.49687 0.01642 0.51892 -0.00809 C 0.54115 -0.03214 0.5474 -0.02104 0.55312 -0.02382 " pathEditMode="relative" rAng="0" ptsTypes="aaaaaA">
                                      <p:cBhvr>
                                        <p:cTn id="6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Рисунок 3" descr="Ребусы в картинках с ответами"/>
          <p:cNvPicPr>
            <a:picLocks noChangeAspect="1" noChangeArrowheads="1"/>
          </p:cNvPicPr>
          <p:nvPr/>
        </p:nvPicPr>
        <p:blipFill>
          <a:blip r:embed="rId2" cstate="print"/>
          <a:srcRect l="4688" t="7692" r="4688" b="10770"/>
          <a:stretch>
            <a:fillRect/>
          </a:stretch>
        </p:blipFill>
        <p:spPr bwMode="auto">
          <a:xfrm>
            <a:off x="428625" y="285750"/>
            <a:ext cx="8286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4143380"/>
            <a:ext cx="1257075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4143380"/>
            <a:ext cx="1297150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4143380"/>
            <a:ext cx="3151825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ист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821782" y="2464594"/>
            <a:ext cx="3429000" cy="9286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Картинка 49 из 779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214313"/>
            <a:ext cx="8358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37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00"/>
                            </p:stCondLst>
                            <p:childTnLst>
                              <p:par>
                                <p:cTn id="38" presetID="35" presetClass="path" presetSubtype="0" accel="50000" decel="50000" fill="hold" grpId="2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-2.37743E-6 L -0.14878 -0.003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0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2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Рисунок 3" descr="Ребусы в картинках с ответами"/>
          <p:cNvPicPr>
            <a:picLocks noChangeAspect="1" noChangeArrowheads="1"/>
          </p:cNvPicPr>
          <p:nvPr/>
        </p:nvPicPr>
        <p:blipFill>
          <a:blip r:embed="rId2" cstate="print"/>
          <a:srcRect l="3906" t="7574" r="4688" b="7576"/>
          <a:stretch>
            <a:fillRect/>
          </a:stretch>
        </p:blipFill>
        <p:spPr bwMode="auto">
          <a:xfrm>
            <a:off x="357188" y="214313"/>
            <a:ext cx="83581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929066"/>
            <a:ext cx="3461204" cy="201593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стре</a:t>
            </a:r>
            <a:endParaRPr lang="ru-RU" sz="125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929066"/>
            <a:ext cx="2164374" cy="201593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ла</a:t>
            </a:r>
            <a:endParaRPr lang="ru-RU" sz="125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2143125" y="2571750"/>
            <a:ext cx="3214688" cy="3571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2786063" y="2357437"/>
            <a:ext cx="3214688" cy="7858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143504" y="3929066"/>
            <a:ext cx="3847464" cy="201593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0" b="1" cap="all" dirty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коза</a:t>
            </a:r>
          </a:p>
        </p:txBody>
      </p:sp>
      <p:pic>
        <p:nvPicPr>
          <p:cNvPr id="13314" name="Picture 2" descr="Картинка 6 из 64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14313"/>
            <a:ext cx="87153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1.44311E-6 L -0.20209 0.00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100"/>
                            </p:stCondLst>
                            <p:childTnLst>
                              <p:par>
                                <p:cTn id="4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100"/>
                            </p:stCondLst>
                            <p:childTnLst>
                              <p:par>
                                <p:cTn id="4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1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1" grpId="0"/>
      <p:bldP spid="11" grpId="1"/>
      <p:bldP spid="1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Рисунок 3" descr="Ребусы в картинках с ответами"/>
          <p:cNvPicPr>
            <a:picLocks noChangeAspect="1" noChangeArrowheads="1"/>
          </p:cNvPicPr>
          <p:nvPr/>
        </p:nvPicPr>
        <p:blipFill>
          <a:blip r:embed="rId2" cstate="print"/>
          <a:srcRect l="11719" t="11940" r="12500" b="20895"/>
          <a:stretch>
            <a:fillRect/>
          </a:stretch>
        </p:blipFill>
        <p:spPr bwMode="auto">
          <a:xfrm>
            <a:off x="285750" y="214313"/>
            <a:ext cx="8429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3929066"/>
            <a:ext cx="2048702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929066"/>
            <a:ext cx="2265364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ча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5286376" y="1928812"/>
            <a:ext cx="3357562" cy="16430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036469" y="2178844"/>
            <a:ext cx="3500438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429256" y="3929066"/>
            <a:ext cx="2533066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сы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12290" name="Picture 2" descr="Картинка 3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214313"/>
            <a:ext cx="85899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Ребусы в картинках с ответами"/>
          <p:cNvPicPr>
            <a:picLocks noChangeAspect="1" noChangeArrowheads="1"/>
          </p:cNvPicPr>
          <p:nvPr/>
        </p:nvPicPr>
        <p:blipFill>
          <a:blip r:embed="rId2" cstate="email"/>
          <a:srcRect l="4688" t="8823" r="5469" b="8824"/>
          <a:stretch>
            <a:fillRect/>
          </a:stretch>
        </p:blipFill>
        <p:spPr bwMode="auto">
          <a:xfrm>
            <a:off x="428625" y="214313"/>
            <a:ext cx="8215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4000504"/>
            <a:ext cx="4463081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паль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000504"/>
            <a:ext cx="2803974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ма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3036094" y="1893094"/>
            <a:ext cx="3429000" cy="17859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4000501" y="1357312"/>
            <a:ext cx="3429000" cy="30003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143504" y="4000504"/>
            <a:ext cx="2760692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цы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11266" name="Picture 2" descr="http://u-la-la.ru/uploads/posts/2009-11/1257534948_ru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43108" y="0"/>
            <a:ext cx="4857784" cy="4538193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37" presetClass="exit" presetSubtype="0" fill="hold" grpId="2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90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900"/>
                            </p:stCondLst>
                            <p:childTnLst>
                              <p:par>
                                <p:cTn id="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900"/>
                            </p:stCondLst>
                            <p:childTnLst>
                              <p:par>
                                <p:cTn id="5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9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Рисунок 3" descr="http://rebus.detsky-mir.com/uploads/images/0/6/6/c/2/1462da0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15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4429132"/>
            <a:ext cx="2254143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ка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4429132"/>
            <a:ext cx="3334694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бан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4429132"/>
            <a:ext cx="2254143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ка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5357813" y="2428875"/>
            <a:ext cx="3643312" cy="12144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5965032" y="2750344"/>
            <a:ext cx="3643312" cy="5715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onderer.com/animals/wild_boar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8715375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37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00"/>
                            </p:stCondLst>
                            <p:childTnLst>
                              <p:par>
                                <p:cTn id="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http://oxana.detsky-mir.com/uploads/images/5/9/e/c/2/46f53dab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14313"/>
            <a:ext cx="8715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4286256"/>
            <a:ext cx="2294219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кл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4286256"/>
            <a:ext cx="2808654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юч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2178844" y="2821782"/>
            <a:ext cx="3214687" cy="5715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2821781" y="2678907"/>
            <a:ext cx="3214687" cy="8572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857488" y="4286256"/>
            <a:ext cx="2593980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ык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47106" name="Picture 2" descr="http://naturewall.ru/_ph/140/2/2381661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214313"/>
            <a:ext cx="5929312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37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0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00"/>
                            </p:stCondLst>
                            <p:childTnLst>
                              <p:par>
                                <p:cTn id="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7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Рисунок 3" descr="http://detsky-mir.com/uploads/images/a/9/6/a/2/8ceef277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85725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4143380"/>
            <a:ext cx="1152880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4143380"/>
            <a:ext cx="2234907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зо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143380"/>
            <a:ext cx="2177199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нт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964782" y="2678906"/>
            <a:ext cx="2786062" cy="10001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500563" y="3071813"/>
            <a:ext cx="2928937" cy="3571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71934" y="4143380"/>
            <a:ext cx="1127233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46082" name="Picture 2" descr="Картинка 62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50" r="2499" b="9999"/>
          <a:stretch>
            <a:fillRect/>
          </a:stretch>
        </p:blipFill>
        <p:spPr bwMode="auto">
          <a:xfrm>
            <a:off x="4929158" y="2928934"/>
            <a:ext cx="4214842" cy="3404295"/>
          </a:xfrm>
          <a:prstGeom prst="round2Diag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37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100"/>
                            </p:stCondLst>
                            <p:childTnLst>
                              <p:par>
                                <p:cTn id="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100"/>
                            </p:stCondLst>
                            <p:childTnLst>
                              <p:par>
                                <p:cTn id="5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100"/>
                            </p:stCondLst>
                            <p:childTnLst>
                              <p:par>
                                <p:cTn id="5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ребусы"/>
          <p:cNvPicPr/>
          <p:nvPr/>
        </p:nvPicPr>
        <p:blipFill>
          <a:blip r:embed="rId2" cstate="print"/>
          <a:srcRect l="5738" t="3030" r="2459" b="7576"/>
          <a:stretch>
            <a:fillRect/>
          </a:stretch>
        </p:blipFill>
        <p:spPr bwMode="auto">
          <a:xfrm>
            <a:off x="714348" y="214290"/>
            <a:ext cx="8001056" cy="4214842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00892" y="3929066"/>
            <a:ext cx="2334230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3929066"/>
            <a:ext cx="2494594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ло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3929066"/>
            <a:ext cx="2183611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яб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3929066"/>
            <a:ext cx="1071538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3929066"/>
            <a:ext cx="928694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3929066"/>
            <a:ext cx="1000132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393157" y="2821781"/>
            <a:ext cx="2857500" cy="3571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2857500" y="3000375"/>
            <a:ext cx="2928938" cy="714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715126" y="2857500"/>
            <a:ext cx="2786062" cy="3571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215188" y="2928938"/>
            <a:ext cx="2786062" cy="2143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Картинка 16 из 81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214313"/>
            <a:ext cx="83581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00"/>
                            </p:stCondLst>
                            <p:childTnLst>
                              <p:par>
                                <p:cTn id="53" presetID="37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6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100"/>
                            </p:stCondLst>
                            <p:childTnLst>
                              <p:par>
                                <p:cTn id="71" presetID="37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600"/>
                            </p:stCondLst>
                            <p:childTnLst>
                              <p:par>
                                <p:cTn id="82" presetID="35" presetClass="path" presetSubtype="0" accel="50000" decel="50000" fill="hold" grpId="2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-1.28585E-6 L -0.22274 -0.0034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100"/>
                            </p:stCondLst>
                            <p:childTnLst>
                              <p:par>
                                <p:cTn id="8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100"/>
                            </p:stCondLst>
                            <p:childTnLst>
                              <p:par>
                                <p:cTn id="8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100"/>
                            </p:stCondLst>
                            <p:childTnLst>
                              <p:par>
                                <p:cTn id="9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100"/>
                            </p:stCondLst>
                            <p:childTnLst>
                              <p:par>
                                <p:cTn id="9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100"/>
                            </p:stCondLst>
                            <p:childTnLst>
                              <p:par>
                                <p:cTn id="9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Презентацию  составила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учитель  начальных  классов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ГБОУ  СОШ №1055 г. Москвы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Мухачева  Юлия  Вячеславовна</a:t>
            </a:r>
          </a:p>
          <a:p>
            <a:pPr algn="ctr"/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Размещение  на  сайтах: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hlinkClick r:id="rId2"/>
              </a:rPr>
              <a:t>http://nsportal.ru/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ctr"/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hlinkClick r:id="rId3"/>
              </a:rPr>
              <a:t>http://mukhacheva.ucoz.ru/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1071546"/>
            <a:ext cx="7057766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  ЛГА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-1357346"/>
            <a:ext cx="4485523" cy="77251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143380"/>
            <a:ext cx="1338829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143380"/>
            <a:ext cx="1176925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143380"/>
            <a:ext cx="1382109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4143380"/>
            <a:ext cx="2995948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лга</a:t>
            </a:r>
            <a:endParaRPr lang="ru-RU" sz="13800" b="1" cap="all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39938" name="Picture 2" descr="Картинка 5 из 9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42875"/>
            <a:ext cx="814387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00"/>
                            </p:stCondLst>
                            <p:childTnLst>
                              <p:par>
                                <p:cTn id="3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0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00"/>
                            </p:stCondLst>
                            <p:childTnLst>
                              <p:par>
                                <p:cTn id="4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928688" y="214313"/>
            <a:ext cx="7858125" cy="5715000"/>
          </a:xfrm>
          <a:prstGeom prst="triangle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357313" y="857250"/>
            <a:ext cx="7000875" cy="507206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 rot="2702629">
            <a:off x="2616200" y="2898775"/>
            <a:ext cx="4340225" cy="4346575"/>
          </a:xfrm>
          <a:prstGeom prst="diagStripe">
            <a:avLst>
              <a:gd name="adj" fmla="val 89761"/>
            </a:avLst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3071810"/>
            <a:ext cx="4608955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силёк</a:t>
            </a:r>
            <a:endParaRPr lang="ru-RU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57166"/>
            <a:ext cx="1176925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357166"/>
            <a:ext cx="1257075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428604"/>
            <a:ext cx="5248553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силёк</a:t>
            </a:r>
            <a:endParaRPr lang="ru-RU" sz="138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38914" name="Picture 2" descr="Картинка 11 из 6997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14290"/>
            <a:ext cx="7858180" cy="6429420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0"/>
                            </p:stCondLst>
                            <p:childTnLst>
                              <p:par>
                                <p:cTn id="3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0"/>
            <a:ext cx="7553671" cy="377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9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100</a:t>
            </a:r>
            <a:r>
              <a:rPr lang="ru-RU" sz="23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39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429132"/>
            <a:ext cx="3155352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сто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4500570"/>
            <a:ext cx="949299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г</a:t>
            </a:r>
          </a:p>
        </p:txBody>
      </p:sp>
      <p:pic>
        <p:nvPicPr>
          <p:cNvPr id="54274" name="Picture 2" descr="Картинка 7 из 143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214313"/>
            <a:ext cx="7358062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25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93"/>
          <a:stretch>
            <a:fillRect/>
          </a:stretch>
        </p:blipFill>
        <p:spPr bwMode="auto">
          <a:xfrm rot="-1844859">
            <a:off x="735013" y="1074738"/>
            <a:ext cx="449897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714356"/>
            <a:ext cx="1152880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1857364"/>
            <a:ext cx="1257075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286250" y="1071563"/>
            <a:ext cx="1928813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43438" y="4214818"/>
            <a:ext cx="1297150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4214818"/>
            <a:ext cx="1152880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4214818"/>
            <a:ext cx="1181734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4214818"/>
            <a:ext cx="1257075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</a:t>
            </a:r>
          </a:p>
        </p:txBody>
      </p:sp>
      <p:pic>
        <p:nvPicPr>
          <p:cNvPr id="37892" name="Picture 4" descr="Картинка 5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14313"/>
            <a:ext cx="3714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4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75"/>
          <a:stretch>
            <a:fillRect/>
          </a:stretch>
        </p:blipFill>
        <p:spPr bwMode="auto">
          <a:xfrm>
            <a:off x="5614988" y="0"/>
            <a:ext cx="3529012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428604"/>
            <a:ext cx="1167307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б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5813" y="928688"/>
            <a:ext cx="1928812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71736" y="0"/>
            <a:ext cx="1298753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00438"/>
            <a:ext cx="4458145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очка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500438"/>
            <a:ext cx="1167307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б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500438"/>
            <a:ext cx="1298753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</a:t>
            </a:r>
          </a:p>
        </p:txBody>
      </p:sp>
      <p:pic>
        <p:nvPicPr>
          <p:cNvPr id="36870" name="Picture 6" descr="Картинка 4 из 80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214290"/>
            <a:ext cx="3357554" cy="4929222"/>
          </a:xfrm>
          <a:prstGeom prst="round2Diag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8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800"/>
                            </p:stCondLst>
                            <p:childTnLst>
                              <p:par>
                                <p:cTn id="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800"/>
                            </p:stCondLst>
                            <p:childTnLst>
                              <p:par>
                                <p:cTn id="5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800"/>
                            </p:stCondLst>
                            <p:childTnLst>
                              <p:par>
                                <p:cTn id="5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8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9" grpId="1"/>
      <p:bldP spid="10" grpId="0"/>
      <p:bldP spid="10" grpId="1"/>
      <p:bldP spid="10" grpId="2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артинка 4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5930" y="214290"/>
            <a:ext cx="6218516" cy="4643470"/>
          </a:xfrm>
          <a:prstGeom prst="round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928670"/>
            <a:ext cx="1164101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ь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4313" y="1357313"/>
            <a:ext cx="1928812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00166" y="0"/>
            <a:ext cx="1257075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4642009"/>
            <a:ext cx="3278463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пен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4642009"/>
            <a:ext cx="1164101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ь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4642009"/>
            <a:ext cx="1257075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</a:t>
            </a:r>
          </a:p>
        </p:txBody>
      </p:sp>
      <p:pic>
        <p:nvPicPr>
          <p:cNvPr id="55300" name="Picture 4" descr="Картинка 20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214290"/>
            <a:ext cx="6219833" cy="4656124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200"/>
                            </p:stCondLst>
                            <p:childTnLst>
                              <p:par>
                                <p:cTn id="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200"/>
                            </p:stCondLst>
                            <p:childTnLst>
                              <p:par>
                                <p:cTn id="5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0"/>
                            </p:stCondLst>
                            <p:childTnLst>
                              <p:par>
                                <p:cTn id="5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2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9" grpId="1"/>
      <p:bldP spid="10" grpId="0"/>
      <p:bldP spid="10" grpId="1"/>
      <p:bldP spid="10" grpId="2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Рисунок 3" descr="Ребусы в картинках с ответ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4286256"/>
            <a:ext cx="3387466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лис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4286256"/>
            <a:ext cx="1061509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rgbClr val="4F81BD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4286256"/>
            <a:ext cx="1257075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</a:t>
            </a:r>
          </a:p>
        </p:txBody>
      </p:sp>
      <p:pic>
        <p:nvPicPr>
          <p:cNvPr id="9218" name="Picture 2" descr="Картинка 6 из 9598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214313"/>
            <a:ext cx="8643938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3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00"/>
                            </p:stCondLst>
                            <p:childTnLst>
                              <p:par>
                                <p:cTn id="22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00"/>
                            </p:stCondLst>
                            <p:childTnLst>
                              <p:par>
                                <p:cTn id="2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00"/>
                            </p:stCondLst>
                            <p:childTnLst>
                              <p:par>
                                <p:cTn id="3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Рисунок 3" descr="тигр"/>
          <p:cNvPicPr>
            <a:picLocks noChangeAspect="1" noChangeArrowheads="1"/>
          </p:cNvPicPr>
          <p:nvPr/>
        </p:nvPicPr>
        <p:blipFill>
          <a:blip r:embed="rId2" cstate="print"/>
          <a:srcRect l="3906" t="7692" r="4688" b="10770"/>
          <a:stretch>
            <a:fillRect/>
          </a:stretch>
        </p:blipFill>
        <p:spPr bwMode="auto">
          <a:xfrm>
            <a:off x="500063" y="214313"/>
            <a:ext cx="8358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4143380"/>
            <a:ext cx="2215670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ти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143380"/>
            <a:ext cx="1891864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 err="1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гр</a:t>
            </a:r>
            <a:endParaRPr lang="ru-RU" sz="13800" b="1" cap="all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29500" y="428625"/>
            <a:ext cx="1428750" cy="14287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5607844" y="2178844"/>
            <a:ext cx="3429000" cy="15001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322219" y="2607469"/>
            <a:ext cx="3286125" cy="7858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86446" y="4214818"/>
            <a:ext cx="1338829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29454" y="4214818"/>
            <a:ext cx="1167307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б</a:t>
            </a:r>
          </a:p>
        </p:txBody>
      </p:sp>
      <p:pic>
        <p:nvPicPr>
          <p:cNvPr id="14338" name="Picture 2" descr="Картинка 19 из 9599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214313"/>
            <a:ext cx="871061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00"/>
                            </p:stCondLst>
                            <p:childTnLst>
                              <p:par>
                                <p:cTn id="5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00"/>
                            </p:stCondLst>
                            <p:childTnLst>
                              <p:par>
                                <p:cTn id="5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0" grpId="0" animBg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4-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4-11</Template>
  <TotalTime>881</TotalTime>
  <Words>98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4-11</vt:lpstr>
      <vt:lpstr>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</dc:title>
  <dc:creator>User</dc:creator>
  <cp:lastModifiedBy>User</cp:lastModifiedBy>
  <cp:revision>144</cp:revision>
  <dcterms:created xsi:type="dcterms:W3CDTF">2011-05-20T17:16:35Z</dcterms:created>
  <dcterms:modified xsi:type="dcterms:W3CDTF">2012-11-05T17:27:12Z</dcterms:modified>
</cp:coreProperties>
</file>