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Аналитический отчет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«Педагогические достижения за 2011-12 учебный год»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Мониторинг воспитанников группы интегративных качеств</a:t>
            </a:r>
          </a:p>
          <a:p>
            <a:r>
              <a:rPr lang="ru-RU" dirty="0" smtClean="0"/>
              <a:t>Мониторинг воспитанников по образовательным областям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Перспективы на следующий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Государственное бюджетное дошкольное образовательное учреждение Детский сад №21 «Сказка»  комбинированного вида Петродворцового района Санкт-Петербурга Средняя общеобразовательная группа «Гномы»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14884"/>
            <a:ext cx="8229600" cy="1411279"/>
          </a:xfrm>
        </p:spPr>
        <p:txBody>
          <a:bodyPr/>
          <a:lstStyle/>
          <a:p>
            <a:r>
              <a:rPr lang="ru-RU" dirty="0" smtClean="0"/>
              <a:t>ФИО воспитателей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Краткая характеристика группы.</a:t>
            </a:r>
            <a:br>
              <a:rPr lang="ru-RU" sz="3200" dirty="0" smtClean="0"/>
            </a:br>
            <a:r>
              <a:rPr lang="ru-RU" sz="3200" dirty="0" smtClean="0"/>
              <a:t>Количество детей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Деятельность педагогов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Приоритетные направления (тема по самообразованию);</a:t>
            </a:r>
          </a:p>
          <a:p>
            <a:r>
              <a:rPr lang="ru-RU" dirty="0" smtClean="0"/>
              <a:t>Кружковая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Взаимодействие с педагогами: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участие в педсоветах;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консультациях;</a:t>
            </a:r>
            <a:br>
              <a:rPr lang="ru-RU" dirty="0" smtClean="0"/>
            </a:br>
            <a:r>
              <a:rPr lang="ru-RU" dirty="0" smtClean="0"/>
              <a:t>-практикумах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Участие в </a:t>
            </a:r>
            <a:r>
              <a:rPr lang="ru-RU" dirty="0" smtClean="0"/>
              <a:t>методической работе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просмотр занятия;</a:t>
            </a:r>
          </a:p>
          <a:p>
            <a:r>
              <a:rPr lang="ru-RU" dirty="0" smtClean="0"/>
              <a:t> показ занятия;</a:t>
            </a:r>
          </a:p>
          <a:p>
            <a:r>
              <a:rPr lang="ru-RU" dirty="0" smtClean="0"/>
              <a:t> помощь в проведении занятия;</a:t>
            </a:r>
          </a:p>
          <a:p>
            <a:r>
              <a:rPr lang="ru-RU" dirty="0" smtClean="0"/>
              <a:t> сообщение на определенную </a:t>
            </a:r>
            <a:r>
              <a:rPr lang="ru-RU" dirty="0" smtClean="0"/>
              <a:t>тему;</a:t>
            </a:r>
          </a:p>
          <a:p>
            <a:r>
              <a:rPr lang="ru-RU" dirty="0" smtClean="0"/>
              <a:t>Участие в смотрах-конкурсах ДОУ, МО, Петродворцового района;</a:t>
            </a:r>
            <a:endParaRPr lang="ru-RU" dirty="0" smtClean="0"/>
          </a:p>
          <a:p>
            <a:r>
              <a:rPr lang="ru-RU" dirty="0" smtClean="0"/>
              <a:t>Посещение МО Петродворцового района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с родителями: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Знакомство с родителями (анкетирование, опрос…</a:t>
            </a:r>
          </a:p>
          <a:p>
            <a:r>
              <a:rPr lang="ru-RU" dirty="0" smtClean="0"/>
              <a:t>Информирование по образовательной деятельности (</a:t>
            </a:r>
            <a:r>
              <a:rPr lang="ru-RU" dirty="0" smtClean="0"/>
              <a:t>информационный стенд, сайт группы, родительские собрания; организация </a:t>
            </a:r>
            <a:r>
              <a:rPr lang="ru-RU" dirty="0" smtClean="0"/>
              <a:t>совместных выставок;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Совместная деятельность (участие в праздниках, субботниках, экскурсиях, походах, семинарах-практикумах…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Интересные события в жизни группы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Совместная образовательная деятельность воспитателя с детьми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Совместная деятельность педагогов с родителями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Участие в общественной жизни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Подготовка к открытым мероприятиям ДОУ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153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Аналитический отчет</vt:lpstr>
      <vt:lpstr>  Государственное бюджетное дошкольное образовательное учреждение Детский сад №21 «Сказка»  комбинированного вида Петродворцового района Санкт-Петербурга Средняя общеобразовательная группа «Гномы»</vt:lpstr>
      <vt:lpstr>Краткая характеристика группы. Количество детей </vt:lpstr>
      <vt:lpstr>Деятельность педагогов </vt:lpstr>
      <vt:lpstr>   Взаимодействие с педагогами:   </vt:lpstr>
      <vt:lpstr> Участие в методической работе </vt:lpstr>
      <vt:lpstr>Взаимодействие с родителями: </vt:lpstr>
      <vt:lpstr> Интересные события в жизни группы </vt:lpstr>
      <vt:lpstr>Участие в общественной жизни ДОУ</vt:lpstr>
      <vt:lpstr>Достижения детей</vt:lpstr>
      <vt:lpstr>Перспективы на следующий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9</cp:revision>
  <dcterms:modified xsi:type="dcterms:W3CDTF">2012-04-27T12:35:53Z</dcterms:modified>
</cp:coreProperties>
</file>