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7" r:id="rId2"/>
    <p:sldId id="334" r:id="rId3"/>
    <p:sldId id="330" r:id="rId4"/>
    <p:sldId id="335" r:id="rId5"/>
    <p:sldId id="263" r:id="rId6"/>
    <p:sldId id="264" r:id="rId7"/>
    <p:sldId id="331" r:id="rId8"/>
    <p:sldId id="268" r:id="rId9"/>
    <p:sldId id="269" r:id="rId10"/>
    <p:sldId id="332" r:id="rId11"/>
    <p:sldId id="336" r:id="rId12"/>
    <p:sldId id="266" r:id="rId13"/>
    <p:sldId id="271" r:id="rId14"/>
    <p:sldId id="337" r:id="rId15"/>
    <p:sldId id="333" r:id="rId16"/>
    <p:sldId id="273" r:id="rId17"/>
    <p:sldId id="338" r:id="rId18"/>
    <p:sldId id="274" r:id="rId19"/>
    <p:sldId id="275" r:id="rId20"/>
    <p:sldId id="339" r:id="rId21"/>
    <p:sldId id="340" r:id="rId22"/>
    <p:sldId id="276" r:id="rId23"/>
    <p:sldId id="277" r:id="rId24"/>
    <p:sldId id="280" r:id="rId25"/>
    <p:sldId id="372" r:id="rId26"/>
    <p:sldId id="373" r:id="rId27"/>
    <p:sldId id="374" r:id="rId28"/>
    <p:sldId id="281" r:id="rId29"/>
    <p:sldId id="283" r:id="rId30"/>
    <p:sldId id="284" r:id="rId31"/>
    <p:sldId id="285" r:id="rId32"/>
    <p:sldId id="286" r:id="rId33"/>
    <p:sldId id="287" r:id="rId34"/>
    <p:sldId id="288" r:id="rId35"/>
    <p:sldId id="291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341" r:id="rId45"/>
    <p:sldId id="298" r:id="rId46"/>
    <p:sldId id="299" r:id="rId47"/>
    <p:sldId id="371" r:id="rId48"/>
    <p:sldId id="300" r:id="rId49"/>
    <p:sldId id="302" r:id="rId50"/>
    <p:sldId id="342" r:id="rId51"/>
    <p:sldId id="303" r:id="rId52"/>
    <p:sldId id="304" r:id="rId53"/>
    <p:sldId id="343" r:id="rId54"/>
    <p:sldId id="344" r:id="rId55"/>
    <p:sldId id="307" r:id="rId56"/>
    <p:sldId id="305" r:id="rId57"/>
    <p:sldId id="345" r:id="rId58"/>
    <p:sldId id="279" r:id="rId59"/>
    <p:sldId id="309" r:id="rId60"/>
    <p:sldId id="306" r:id="rId61"/>
    <p:sldId id="308" r:id="rId62"/>
    <p:sldId id="351" r:id="rId63"/>
    <p:sldId id="353" r:id="rId64"/>
    <p:sldId id="355" r:id="rId65"/>
    <p:sldId id="310" r:id="rId66"/>
    <p:sldId id="354" r:id="rId67"/>
    <p:sldId id="350" r:id="rId68"/>
    <p:sldId id="352" r:id="rId69"/>
    <p:sldId id="356" r:id="rId70"/>
    <p:sldId id="311" r:id="rId71"/>
    <p:sldId id="312" r:id="rId72"/>
    <p:sldId id="313" r:id="rId73"/>
    <p:sldId id="314" r:id="rId74"/>
    <p:sldId id="315" r:id="rId75"/>
    <p:sldId id="360" r:id="rId76"/>
    <p:sldId id="361" r:id="rId77"/>
    <p:sldId id="357" r:id="rId78"/>
    <p:sldId id="362" r:id="rId79"/>
    <p:sldId id="363" r:id="rId80"/>
    <p:sldId id="365" r:id="rId81"/>
    <p:sldId id="318" r:id="rId82"/>
    <p:sldId id="367" r:id="rId83"/>
    <p:sldId id="370" r:id="rId84"/>
    <p:sldId id="319" r:id="rId85"/>
    <p:sldId id="321" r:id="rId86"/>
    <p:sldId id="320" r:id="rId87"/>
    <p:sldId id="322" r:id="rId88"/>
    <p:sldId id="323" r:id="rId89"/>
    <p:sldId id="346" r:id="rId90"/>
    <p:sldId id="347" r:id="rId91"/>
    <p:sldId id="348" r:id="rId92"/>
    <p:sldId id="324" r:id="rId93"/>
    <p:sldId id="325" r:id="rId94"/>
    <p:sldId id="326" r:id="rId95"/>
    <p:sldId id="368" r:id="rId96"/>
    <p:sldId id="369" r:id="rId97"/>
    <p:sldId id="329" r:id="rId98"/>
    <p:sldId id="256" r:id="rId9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BF"/>
    <a:srgbClr val="B21EA7"/>
    <a:srgbClr val="0909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58674" autoAdjust="0"/>
  </p:normalViewPr>
  <p:slideViewPr>
    <p:cSldViewPr>
      <p:cViewPr varScale="1">
        <p:scale>
          <a:sx n="39" d="100"/>
          <a:sy n="39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overlap val="100"/>
        <c:axId val="169322752"/>
        <c:axId val="169332736"/>
      </c:barChart>
      <c:catAx>
        <c:axId val="169322752"/>
        <c:scaling>
          <c:orientation val="minMax"/>
        </c:scaling>
        <c:delete val="1"/>
        <c:axPos val="b"/>
        <c:tickLblPos val="nextTo"/>
        <c:crossAx val="169332736"/>
        <c:crosses val="autoZero"/>
        <c:auto val="1"/>
        <c:lblAlgn val="ctr"/>
        <c:lblOffset val="100"/>
      </c:catAx>
      <c:valAx>
        <c:axId val="169332736"/>
        <c:scaling>
          <c:orientation val="minMax"/>
        </c:scaling>
        <c:axPos val="l"/>
        <c:majorGridlines/>
        <c:numFmt formatCode="General" sourceLinked="1"/>
        <c:tickLblPos val="nextTo"/>
        <c:crossAx val="1693227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26" Type="http://schemas.openxmlformats.org/officeDocument/2006/relationships/image" Target="../media/image27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34" Type="http://schemas.openxmlformats.org/officeDocument/2006/relationships/image" Target="../media/image35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5" Type="http://schemas.openxmlformats.org/officeDocument/2006/relationships/image" Target="../media/image26.wmf"/><Relationship Id="rId33" Type="http://schemas.openxmlformats.org/officeDocument/2006/relationships/image" Target="../media/image34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29" Type="http://schemas.openxmlformats.org/officeDocument/2006/relationships/image" Target="../media/image30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24" Type="http://schemas.openxmlformats.org/officeDocument/2006/relationships/image" Target="../media/image25.wmf"/><Relationship Id="rId32" Type="http://schemas.openxmlformats.org/officeDocument/2006/relationships/image" Target="../media/image33.wmf"/><Relationship Id="rId37" Type="http://schemas.openxmlformats.org/officeDocument/2006/relationships/image" Target="../media/image38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23" Type="http://schemas.openxmlformats.org/officeDocument/2006/relationships/image" Target="../media/image24.wmf"/><Relationship Id="rId28" Type="http://schemas.openxmlformats.org/officeDocument/2006/relationships/image" Target="../media/image29.wmf"/><Relationship Id="rId36" Type="http://schemas.openxmlformats.org/officeDocument/2006/relationships/image" Target="../media/image37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31" Type="http://schemas.openxmlformats.org/officeDocument/2006/relationships/image" Target="../media/image32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Relationship Id="rId27" Type="http://schemas.openxmlformats.org/officeDocument/2006/relationships/image" Target="../media/image28.wmf"/><Relationship Id="rId30" Type="http://schemas.openxmlformats.org/officeDocument/2006/relationships/image" Target="../media/image31.wmf"/><Relationship Id="rId35" Type="http://schemas.openxmlformats.org/officeDocument/2006/relationships/image" Target="../media/image3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.wmf"/><Relationship Id="rId1" Type="http://schemas.openxmlformats.org/officeDocument/2006/relationships/image" Target="../media/image73.wmf"/><Relationship Id="rId6" Type="http://schemas.openxmlformats.org/officeDocument/2006/relationships/image" Target="../media/image52.wmf"/><Relationship Id="rId11" Type="http://schemas.openxmlformats.org/officeDocument/2006/relationships/image" Target="../media/image77.wmf"/><Relationship Id="rId5" Type="http://schemas.openxmlformats.org/officeDocument/2006/relationships/image" Target="../media/image51.wmf"/><Relationship Id="rId10" Type="http://schemas.openxmlformats.org/officeDocument/2006/relationships/image" Target="../media/image76.wmf"/><Relationship Id="rId4" Type="http://schemas.openxmlformats.org/officeDocument/2006/relationships/image" Target="../media/image50.wmf"/><Relationship Id="rId9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.wmf"/><Relationship Id="rId1" Type="http://schemas.openxmlformats.org/officeDocument/2006/relationships/image" Target="../media/image7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.wmf"/><Relationship Id="rId1" Type="http://schemas.openxmlformats.org/officeDocument/2006/relationships/image" Target="../media/image79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image" Target="../media/image8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89.wmf"/><Relationship Id="rId7" Type="http://schemas.openxmlformats.org/officeDocument/2006/relationships/image" Target="../media/image51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10" Type="http://schemas.openxmlformats.org/officeDocument/2006/relationships/image" Target="../media/image90.wmf"/><Relationship Id="rId4" Type="http://schemas.openxmlformats.org/officeDocument/2006/relationships/image" Target="../media/image2.wmf"/><Relationship Id="rId9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9.wmf"/><Relationship Id="rId1" Type="http://schemas.openxmlformats.org/officeDocument/2006/relationships/image" Target="../media/image107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9.wmf"/><Relationship Id="rId1" Type="http://schemas.openxmlformats.org/officeDocument/2006/relationships/image" Target="../media/image107.wmf"/><Relationship Id="rId5" Type="http://schemas.openxmlformats.org/officeDocument/2006/relationships/image" Target="../media/image119.wmf"/><Relationship Id="rId4" Type="http://schemas.openxmlformats.org/officeDocument/2006/relationships/image" Target="../media/image11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9.wmf"/><Relationship Id="rId1" Type="http://schemas.openxmlformats.org/officeDocument/2006/relationships/image" Target="../media/image107.wmf"/><Relationship Id="rId5" Type="http://schemas.openxmlformats.org/officeDocument/2006/relationships/image" Target="../media/image119.wmf"/><Relationship Id="rId4" Type="http://schemas.openxmlformats.org/officeDocument/2006/relationships/image" Target="../media/image12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0.wmf"/><Relationship Id="rId1" Type="http://schemas.openxmlformats.org/officeDocument/2006/relationships/image" Target="../media/image13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0.wmf"/><Relationship Id="rId1" Type="http://schemas.openxmlformats.org/officeDocument/2006/relationships/image" Target="../media/image133.wmf"/><Relationship Id="rId4" Type="http://schemas.openxmlformats.org/officeDocument/2006/relationships/image" Target="../media/image13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0.wmf"/><Relationship Id="rId1" Type="http://schemas.openxmlformats.org/officeDocument/2006/relationships/image" Target="../media/image136.wmf"/><Relationship Id="rId4" Type="http://schemas.openxmlformats.org/officeDocument/2006/relationships/image" Target="../media/image13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6.wmf"/><Relationship Id="rId4" Type="http://schemas.openxmlformats.org/officeDocument/2006/relationships/image" Target="../media/image14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5" Type="http://schemas.openxmlformats.org/officeDocument/2006/relationships/image" Target="../media/image146.wmf"/><Relationship Id="rId4" Type="http://schemas.openxmlformats.org/officeDocument/2006/relationships/image" Target="../media/image14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2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156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4.wmf"/><Relationship Id="rId1" Type="http://schemas.openxmlformats.org/officeDocument/2006/relationships/image" Target="../media/image157.wmf"/><Relationship Id="rId4" Type="http://schemas.openxmlformats.org/officeDocument/2006/relationships/image" Target="../media/image15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4" Type="http://schemas.openxmlformats.org/officeDocument/2006/relationships/image" Target="../media/image165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0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image" Target="../media/image179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12" Type="http://schemas.openxmlformats.org/officeDocument/2006/relationships/image" Target="../media/image178.wmf"/><Relationship Id="rId17" Type="http://schemas.openxmlformats.org/officeDocument/2006/relationships/image" Target="../media/image183.wmf"/><Relationship Id="rId2" Type="http://schemas.openxmlformats.org/officeDocument/2006/relationships/image" Target="../media/image168.wmf"/><Relationship Id="rId16" Type="http://schemas.openxmlformats.org/officeDocument/2006/relationships/image" Target="../media/image182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11" Type="http://schemas.openxmlformats.org/officeDocument/2006/relationships/image" Target="../media/image177.wmf"/><Relationship Id="rId5" Type="http://schemas.openxmlformats.org/officeDocument/2006/relationships/image" Target="../media/image171.wmf"/><Relationship Id="rId15" Type="http://schemas.openxmlformats.org/officeDocument/2006/relationships/image" Target="../media/image181.wmf"/><Relationship Id="rId10" Type="http://schemas.openxmlformats.org/officeDocument/2006/relationships/image" Target="../media/image176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Relationship Id="rId14" Type="http://schemas.openxmlformats.org/officeDocument/2006/relationships/image" Target="../media/image18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18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.wmf"/><Relationship Id="rId1" Type="http://schemas.openxmlformats.org/officeDocument/2006/relationships/image" Target="../media/image4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6.wmf"/><Relationship Id="rId9" Type="http://schemas.openxmlformats.org/officeDocument/2006/relationships/image" Target="../media/image57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13" Type="http://schemas.openxmlformats.org/officeDocument/2006/relationships/image" Target="../media/image192.wmf"/><Relationship Id="rId18" Type="http://schemas.openxmlformats.org/officeDocument/2006/relationships/image" Target="../media/image10.wmf"/><Relationship Id="rId3" Type="http://schemas.openxmlformats.org/officeDocument/2006/relationships/image" Target="../media/image185.wmf"/><Relationship Id="rId7" Type="http://schemas.openxmlformats.org/officeDocument/2006/relationships/image" Target="../media/image187.wmf"/><Relationship Id="rId12" Type="http://schemas.openxmlformats.org/officeDocument/2006/relationships/image" Target="../media/image4.wmf"/><Relationship Id="rId17" Type="http://schemas.openxmlformats.org/officeDocument/2006/relationships/image" Target="../media/image9.wmf"/><Relationship Id="rId2" Type="http://schemas.openxmlformats.org/officeDocument/2006/relationships/image" Target="../media/image3.wmf"/><Relationship Id="rId16" Type="http://schemas.openxmlformats.org/officeDocument/2006/relationships/image" Target="../media/image8.wmf"/><Relationship Id="rId1" Type="http://schemas.openxmlformats.org/officeDocument/2006/relationships/image" Target="../media/image2.wmf"/><Relationship Id="rId6" Type="http://schemas.openxmlformats.org/officeDocument/2006/relationships/image" Target="../media/image186.wmf"/><Relationship Id="rId11" Type="http://schemas.openxmlformats.org/officeDocument/2006/relationships/image" Target="../media/image191.wmf"/><Relationship Id="rId5" Type="http://schemas.openxmlformats.org/officeDocument/2006/relationships/image" Target="../media/image6.wmf"/><Relationship Id="rId15" Type="http://schemas.openxmlformats.org/officeDocument/2006/relationships/image" Target="../media/image7.wmf"/><Relationship Id="rId10" Type="http://schemas.openxmlformats.org/officeDocument/2006/relationships/image" Target="../media/image190.wmf"/><Relationship Id="rId4" Type="http://schemas.openxmlformats.org/officeDocument/2006/relationships/image" Target="../media/image5.wmf"/><Relationship Id="rId9" Type="http://schemas.openxmlformats.org/officeDocument/2006/relationships/image" Target="../media/image189.wmf"/><Relationship Id="rId14" Type="http://schemas.openxmlformats.org/officeDocument/2006/relationships/image" Target="../media/image193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3" Type="http://schemas.openxmlformats.org/officeDocument/2006/relationships/image" Target="../media/image43.wmf"/><Relationship Id="rId7" Type="http://schemas.openxmlformats.org/officeDocument/2006/relationships/image" Target="../media/image19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195.wmf"/><Relationship Id="rId5" Type="http://schemas.openxmlformats.org/officeDocument/2006/relationships/image" Target="../media/image194.wmf"/><Relationship Id="rId4" Type="http://schemas.openxmlformats.org/officeDocument/2006/relationships/image" Target="../media/image184.wmf"/><Relationship Id="rId9" Type="http://schemas.openxmlformats.org/officeDocument/2006/relationships/image" Target="../media/image198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13" Type="http://schemas.openxmlformats.org/officeDocument/2006/relationships/image" Target="../media/image211.wmf"/><Relationship Id="rId3" Type="http://schemas.openxmlformats.org/officeDocument/2006/relationships/image" Target="../media/image201.wmf"/><Relationship Id="rId7" Type="http://schemas.openxmlformats.org/officeDocument/2006/relationships/image" Target="../media/image205.wmf"/><Relationship Id="rId12" Type="http://schemas.openxmlformats.org/officeDocument/2006/relationships/image" Target="../media/image210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Relationship Id="rId6" Type="http://schemas.openxmlformats.org/officeDocument/2006/relationships/image" Target="../media/image204.wmf"/><Relationship Id="rId11" Type="http://schemas.openxmlformats.org/officeDocument/2006/relationships/image" Target="../media/image209.wmf"/><Relationship Id="rId5" Type="http://schemas.openxmlformats.org/officeDocument/2006/relationships/image" Target="../media/image203.wmf"/><Relationship Id="rId15" Type="http://schemas.openxmlformats.org/officeDocument/2006/relationships/image" Target="../media/image213.wmf"/><Relationship Id="rId10" Type="http://schemas.openxmlformats.org/officeDocument/2006/relationships/image" Target="../media/image208.wmf"/><Relationship Id="rId4" Type="http://schemas.openxmlformats.org/officeDocument/2006/relationships/image" Target="../media/image202.wmf"/><Relationship Id="rId9" Type="http://schemas.openxmlformats.org/officeDocument/2006/relationships/image" Target="../media/image207.wmf"/><Relationship Id="rId14" Type="http://schemas.openxmlformats.org/officeDocument/2006/relationships/image" Target="../media/image212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7" Type="http://schemas.openxmlformats.org/officeDocument/2006/relationships/image" Target="../media/image220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wmf"/><Relationship Id="rId1" Type="http://schemas.openxmlformats.org/officeDocument/2006/relationships/image" Target="../media/image221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wmf"/><Relationship Id="rId3" Type="http://schemas.openxmlformats.org/officeDocument/2006/relationships/image" Target="../media/image225.wmf"/><Relationship Id="rId7" Type="http://schemas.openxmlformats.org/officeDocument/2006/relationships/image" Target="../media/image229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3" Type="http://schemas.openxmlformats.org/officeDocument/2006/relationships/image" Target="../media/image233.wmf"/><Relationship Id="rId7" Type="http://schemas.openxmlformats.org/officeDocument/2006/relationships/image" Target="../media/image237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6" Type="http://schemas.openxmlformats.org/officeDocument/2006/relationships/image" Target="../media/image236.w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Relationship Id="rId9" Type="http://schemas.openxmlformats.org/officeDocument/2006/relationships/image" Target="../media/image239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wmf"/><Relationship Id="rId3" Type="http://schemas.openxmlformats.org/officeDocument/2006/relationships/image" Target="../media/image242.wmf"/><Relationship Id="rId7" Type="http://schemas.openxmlformats.org/officeDocument/2006/relationships/image" Target="../media/image246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45.wmf"/><Relationship Id="rId5" Type="http://schemas.openxmlformats.org/officeDocument/2006/relationships/image" Target="../media/image244.wmf"/><Relationship Id="rId10" Type="http://schemas.openxmlformats.org/officeDocument/2006/relationships/image" Target="../media/image249.wmf"/><Relationship Id="rId4" Type="http://schemas.openxmlformats.org/officeDocument/2006/relationships/image" Target="../media/image243.wmf"/><Relationship Id="rId9" Type="http://schemas.openxmlformats.org/officeDocument/2006/relationships/image" Target="../media/image248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35.wmf"/><Relationship Id="rId7" Type="http://schemas.openxmlformats.org/officeDocument/2006/relationships/image" Target="../media/image244.wmf"/><Relationship Id="rId2" Type="http://schemas.openxmlformats.org/officeDocument/2006/relationships/image" Target="../media/image233.wmf"/><Relationship Id="rId1" Type="http://schemas.openxmlformats.org/officeDocument/2006/relationships/image" Target="../media/image231.wmf"/><Relationship Id="rId6" Type="http://schemas.openxmlformats.org/officeDocument/2006/relationships/image" Target="../media/image242.wmf"/><Relationship Id="rId5" Type="http://schemas.openxmlformats.org/officeDocument/2006/relationships/image" Target="../media/image240.wmf"/><Relationship Id="rId4" Type="http://schemas.openxmlformats.org/officeDocument/2006/relationships/image" Target="../media/image246.wmf"/><Relationship Id="rId9" Type="http://schemas.openxmlformats.org/officeDocument/2006/relationships/image" Target="../media/image245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wmf"/><Relationship Id="rId2" Type="http://schemas.openxmlformats.org/officeDocument/2006/relationships/image" Target="../media/image251.wmf"/><Relationship Id="rId1" Type="http://schemas.openxmlformats.org/officeDocument/2006/relationships/image" Target="../media/image250.wmf"/><Relationship Id="rId4" Type="http://schemas.openxmlformats.org/officeDocument/2006/relationships/image" Target="../media/image25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.wmf"/><Relationship Id="rId1" Type="http://schemas.openxmlformats.org/officeDocument/2006/relationships/image" Target="../media/image48.wmf"/><Relationship Id="rId6" Type="http://schemas.openxmlformats.org/officeDocument/2006/relationships/image" Target="../media/image59.wmf"/><Relationship Id="rId5" Type="http://schemas.openxmlformats.org/officeDocument/2006/relationships/image" Target="../media/image51.wmf"/><Relationship Id="rId4" Type="http://schemas.openxmlformats.org/officeDocument/2006/relationships/image" Target="../media/image58.wmf"/><Relationship Id="rId9" Type="http://schemas.openxmlformats.org/officeDocument/2006/relationships/image" Target="../media/image60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4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wmf"/><Relationship Id="rId2" Type="http://schemas.openxmlformats.org/officeDocument/2006/relationships/image" Target="../media/image257.wmf"/><Relationship Id="rId1" Type="http://schemas.openxmlformats.org/officeDocument/2006/relationships/image" Target="../media/image256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wmf"/><Relationship Id="rId2" Type="http://schemas.openxmlformats.org/officeDocument/2006/relationships/image" Target="../media/image267.wmf"/><Relationship Id="rId1" Type="http://schemas.openxmlformats.org/officeDocument/2006/relationships/image" Target="../media/image266.wmf"/><Relationship Id="rId4" Type="http://schemas.openxmlformats.org/officeDocument/2006/relationships/image" Target="../media/image269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wmf"/><Relationship Id="rId2" Type="http://schemas.openxmlformats.org/officeDocument/2006/relationships/image" Target="../media/image271.wmf"/><Relationship Id="rId1" Type="http://schemas.openxmlformats.org/officeDocument/2006/relationships/image" Target="../media/image270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2" Type="http://schemas.openxmlformats.org/officeDocument/2006/relationships/image" Target="../media/image274.wmf"/><Relationship Id="rId1" Type="http://schemas.openxmlformats.org/officeDocument/2006/relationships/image" Target="../media/image273.wmf"/><Relationship Id="rId4" Type="http://schemas.openxmlformats.org/officeDocument/2006/relationships/image" Target="../media/image27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8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9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wmf"/><Relationship Id="rId1" Type="http://schemas.openxmlformats.org/officeDocument/2006/relationships/image" Target="../media/image282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wmf"/><Relationship Id="rId2" Type="http://schemas.openxmlformats.org/officeDocument/2006/relationships/image" Target="../media/image286.wmf"/><Relationship Id="rId1" Type="http://schemas.openxmlformats.org/officeDocument/2006/relationships/image" Target="../media/image282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4" Type="http://schemas.openxmlformats.org/officeDocument/2006/relationships/image" Target="../media/image291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4" Type="http://schemas.openxmlformats.org/officeDocument/2006/relationships/image" Target="../media/image291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wmf"/><Relationship Id="rId2" Type="http://schemas.openxmlformats.org/officeDocument/2006/relationships/image" Target="../media/image293.wmf"/><Relationship Id="rId1" Type="http://schemas.openxmlformats.org/officeDocument/2006/relationships/image" Target="../media/image288.wmf"/><Relationship Id="rId4" Type="http://schemas.openxmlformats.org/officeDocument/2006/relationships/image" Target="../media/image291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wmf"/><Relationship Id="rId2" Type="http://schemas.openxmlformats.org/officeDocument/2006/relationships/image" Target="../media/image293.wmf"/><Relationship Id="rId1" Type="http://schemas.openxmlformats.org/officeDocument/2006/relationships/image" Target="../media/image288.wmf"/><Relationship Id="rId6" Type="http://schemas.openxmlformats.org/officeDocument/2006/relationships/image" Target="../media/image296.wmf"/><Relationship Id="rId5" Type="http://schemas.openxmlformats.org/officeDocument/2006/relationships/image" Target="../media/image295.wmf"/><Relationship Id="rId4" Type="http://schemas.openxmlformats.org/officeDocument/2006/relationships/image" Target="../media/image294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7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298.wmf"/><Relationship Id="rId5" Type="http://schemas.openxmlformats.org/officeDocument/2006/relationships/image" Target="../media/image302.wmf"/><Relationship Id="rId4" Type="http://schemas.openxmlformats.org/officeDocument/2006/relationships/image" Target="../media/image30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wmf"/><Relationship Id="rId2" Type="http://schemas.openxmlformats.org/officeDocument/2006/relationships/image" Target="../media/image299.wmf"/><Relationship Id="rId1" Type="http://schemas.openxmlformats.org/officeDocument/2006/relationships/image" Target="../media/image303.wmf"/><Relationship Id="rId6" Type="http://schemas.openxmlformats.org/officeDocument/2006/relationships/image" Target="../media/image305.wmf"/><Relationship Id="rId5" Type="http://schemas.openxmlformats.org/officeDocument/2006/relationships/image" Target="../media/image302.wmf"/><Relationship Id="rId4" Type="http://schemas.openxmlformats.org/officeDocument/2006/relationships/image" Target="../media/image304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6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7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8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2.wmf"/></Relationships>
</file>

<file path=ppt/drawings/_rels/vmlDrawing7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wmf"/><Relationship Id="rId1" Type="http://schemas.openxmlformats.org/officeDocument/2006/relationships/image" Target="../media/image313.wmf"/></Relationships>
</file>

<file path=ppt/drawings/_rels/vmlDrawing7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wmf"/><Relationship Id="rId1" Type="http://schemas.openxmlformats.org/officeDocument/2006/relationships/image" Target="../media/image315.w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7.w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wmf"/><Relationship Id="rId2" Type="http://schemas.openxmlformats.org/officeDocument/2006/relationships/image" Target="../media/image319.wmf"/><Relationship Id="rId1" Type="http://schemas.openxmlformats.org/officeDocument/2006/relationships/image" Target="../media/image317.wmf"/><Relationship Id="rId6" Type="http://schemas.openxmlformats.org/officeDocument/2006/relationships/image" Target="../media/image323.wmf"/><Relationship Id="rId5" Type="http://schemas.openxmlformats.org/officeDocument/2006/relationships/image" Target="../media/image322.wmf"/><Relationship Id="rId4" Type="http://schemas.openxmlformats.org/officeDocument/2006/relationships/image" Target="../media/image321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24.wmf"/><Relationship Id="rId1" Type="http://schemas.openxmlformats.org/officeDocument/2006/relationships/image" Target="../media/image317.wmf"/><Relationship Id="rId6" Type="http://schemas.openxmlformats.org/officeDocument/2006/relationships/image" Target="../media/image328.wmf"/><Relationship Id="rId5" Type="http://schemas.openxmlformats.org/officeDocument/2006/relationships/image" Target="../media/image327.wmf"/><Relationship Id="rId4" Type="http://schemas.openxmlformats.org/officeDocument/2006/relationships/image" Target="../media/image326.wmf"/></Relationships>
</file>

<file path=ppt/drawings/_rels/vmlDrawing8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wmf"/><Relationship Id="rId3" Type="http://schemas.openxmlformats.org/officeDocument/2006/relationships/image" Target="../media/image331.wmf"/><Relationship Id="rId7" Type="http://schemas.openxmlformats.org/officeDocument/2006/relationships/image" Target="../media/image335.wmf"/><Relationship Id="rId2" Type="http://schemas.openxmlformats.org/officeDocument/2006/relationships/image" Target="../media/image330.wmf"/><Relationship Id="rId1" Type="http://schemas.openxmlformats.org/officeDocument/2006/relationships/image" Target="../media/image329.wmf"/><Relationship Id="rId6" Type="http://schemas.openxmlformats.org/officeDocument/2006/relationships/image" Target="../media/image334.wmf"/><Relationship Id="rId5" Type="http://schemas.openxmlformats.org/officeDocument/2006/relationships/image" Target="../media/image333.wmf"/><Relationship Id="rId4" Type="http://schemas.openxmlformats.org/officeDocument/2006/relationships/image" Target="../media/image332.wmf"/><Relationship Id="rId9" Type="http://schemas.openxmlformats.org/officeDocument/2006/relationships/image" Target="../media/image337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4" Type="http://schemas.openxmlformats.org/officeDocument/2006/relationships/image" Target="../media/image341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2" Type="http://schemas.openxmlformats.org/officeDocument/2006/relationships/image" Target="../media/image344.wmf"/><Relationship Id="rId1" Type="http://schemas.openxmlformats.org/officeDocument/2006/relationships/image" Target="../media/image343.wmf"/><Relationship Id="rId4" Type="http://schemas.openxmlformats.org/officeDocument/2006/relationships/image" Target="../media/image346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9.wmf"/><Relationship Id="rId2" Type="http://schemas.openxmlformats.org/officeDocument/2006/relationships/image" Target="../media/image348.wmf"/><Relationship Id="rId1" Type="http://schemas.openxmlformats.org/officeDocument/2006/relationships/image" Target="../media/image347.wmf"/><Relationship Id="rId4" Type="http://schemas.openxmlformats.org/officeDocument/2006/relationships/image" Target="../media/image350.wmf"/></Relationships>
</file>

<file path=ppt/drawings/_rels/vmlDrawing8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wmf"/><Relationship Id="rId7" Type="http://schemas.openxmlformats.org/officeDocument/2006/relationships/image" Target="../media/image357.wmf"/><Relationship Id="rId2" Type="http://schemas.openxmlformats.org/officeDocument/2006/relationships/image" Target="../media/image352.wmf"/><Relationship Id="rId1" Type="http://schemas.openxmlformats.org/officeDocument/2006/relationships/image" Target="../media/image351.wmf"/><Relationship Id="rId6" Type="http://schemas.openxmlformats.org/officeDocument/2006/relationships/image" Target="../media/image356.wmf"/><Relationship Id="rId5" Type="http://schemas.openxmlformats.org/officeDocument/2006/relationships/image" Target="../media/image355.wmf"/><Relationship Id="rId4" Type="http://schemas.openxmlformats.org/officeDocument/2006/relationships/image" Target="../media/image354.wmf"/></Relationships>
</file>

<file path=ppt/drawings/_rels/vmlDrawing8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wmf"/><Relationship Id="rId3" Type="http://schemas.openxmlformats.org/officeDocument/2006/relationships/image" Target="../media/image353.wmf"/><Relationship Id="rId7" Type="http://schemas.openxmlformats.org/officeDocument/2006/relationships/image" Target="../media/image360.wmf"/><Relationship Id="rId2" Type="http://schemas.openxmlformats.org/officeDocument/2006/relationships/image" Target="../media/image352.wmf"/><Relationship Id="rId1" Type="http://schemas.openxmlformats.org/officeDocument/2006/relationships/image" Target="../media/image351.wmf"/><Relationship Id="rId6" Type="http://schemas.openxmlformats.org/officeDocument/2006/relationships/image" Target="../media/image359.wmf"/><Relationship Id="rId5" Type="http://schemas.openxmlformats.org/officeDocument/2006/relationships/image" Target="../media/image355.wmf"/><Relationship Id="rId4" Type="http://schemas.openxmlformats.org/officeDocument/2006/relationships/image" Target="../media/image358.wmf"/><Relationship Id="rId9" Type="http://schemas.openxmlformats.org/officeDocument/2006/relationships/image" Target="../media/image362.wmf"/></Relationships>
</file>

<file path=ppt/drawings/_rels/vmlDrawing8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5.wmf"/><Relationship Id="rId7" Type="http://schemas.openxmlformats.org/officeDocument/2006/relationships/image" Target="../media/image369.wmf"/><Relationship Id="rId2" Type="http://schemas.openxmlformats.org/officeDocument/2006/relationships/image" Target="../media/image364.wmf"/><Relationship Id="rId1" Type="http://schemas.openxmlformats.org/officeDocument/2006/relationships/image" Target="../media/image363.wmf"/><Relationship Id="rId6" Type="http://schemas.openxmlformats.org/officeDocument/2006/relationships/image" Target="../media/image368.wmf"/><Relationship Id="rId5" Type="http://schemas.openxmlformats.org/officeDocument/2006/relationships/image" Target="../media/image367.wmf"/><Relationship Id="rId4" Type="http://schemas.openxmlformats.org/officeDocument/2006/relationships/image" Target="../media/image366.wmf"/></Relationships>
</file>

<file path=ppt/drawings/_rels/vmlDrawing8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7.wmf"/><Relationship Id="rId3" Type="http://schemas.openxmlformats.org/officeDocument/2006/relationships/image" Target="../media/image372.wmf"/><Relationship Id="rId7" Type="http://schemas.openxmlformats.org/officeDocument/2006/relationships/image" Target="../media/image376.wmf"/><Relationship Id="rId12" Type="http://schemas.openxmlformats.org/officeDocument/2006/relationships/image" Target="../media/image381.wmf"/><Relationship Id="rId2" Type="http://schemas.openxmlformats.org/officeDocument/2006/relationships/image" Target="../media/image371.wmf"/><Relationship Id="rId1" Type="http://schemas.openxmlformats.org/officeDocument/2006/relationships/image" Target="../media/image370.wmf"/><Relationship Id="rId6" Type="http://schemas.openxmlformats.org/officeDocument/2006/relationships/image" Target="../media/image375.wmf"/><Relationship Id="rId11" Type="http://schemas.openxmlformats.org/officeDocument/2006/relationships/image" Target="../media/image380.wmf"/><Relationship Id="rId5" Type="http://schemas.openxmlformats.org/officeDocument/2006/relationships/image" Target="../media/image374.wmf"/><Relationship Id="rId10" Type="http://schemas.openxmlformats.org/officeDocument/2006/relationships/image" Target="../media/image379.wmf"/><Relationship Id="rId4" Type="http://schemas.openxmlformats.org/officeDocument/2006/relationships/image" Target="../media/image373.wmf"/><Relationship Id="rId9" Type="http://schemas.openxmlformats.org/officeDocument/2006/relationships/image" Target="../media/image37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2.wmf"/><Relationship Id="rId1" Type="http://schemas.openxmlformats.org/officeDocument/2006/relationships/image" Target="../media/image72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9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wmf"/><Relationship Id="rId3" Type="http://schemas.openxmlformats.org/officeDocument/2006/relationships/image" Target="../media/image384.wmf"/><Relationship Id="rId7" Type="http://schemas.openxmlformats.org/officeDocument/2006/relationships/image" Target="../media/image388.wmf"/><Relationship Id="rId12" Type="http://schemas.openxmlformats.org/officeDocument/2006/relationships/image" Target="../media/image381.wmf"/><Relationship Id="rId2" Type="http://schemas.openxmlformats.org/officeDocument/2006/relationships/image" Target="../media/image383.wmf"/><Relationship Id="rId1" Type="http://schemas.openxmlformats.org/officeDocument/2006/relationships/image" Target="../media/image382.wmf"/><Relationship Id="rId6" Type="http://schemas.openxmlformats.org/officeDocument/2006/relationships/image" Target="../media/image387.wmf"/><Relationship Id="rId11" Type="http://schemas.openxmlformats.org/officeDocument/2006/relationships/image" Target="../media/image392.wmf"/><Relationship Id="rId5" Type="http://schemas.openxmlformats.org/officeDocument/2006/relationships/image" Target="../media/image386.wmf"/><Relationship Id="rId10" Type="http://schemas.openxmlformats.org/officeDocument/2006/relationships/image" Target="../media/image391.wmf"/><Relationship Id="rId4" Type="http://schemas.openxmlformats.org/officeDocument/2006/relationships/image" Target="../media/image385.wmf"/><Relationship Id="rId9" Type="http://schemas.openxmlformats.org/officeDocument/2006/relationships/image" Target="../media/image390.w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3.wmf"/></Relationships>
</file>

<file path=ppt/drawings/_rels/vmlDrawing9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5.wmf"/><Relationship Id="rId1" Type="http://schemas.openxmlformats.org/officeDocument/2006/relationships/image" Target="../media/image3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C5E11-D891-401F-B99D-E7C27C96FE58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1B570-8DFB-4661-9C75-2A540713EF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числе у человечества складывались постепенно. И двигателем выступала практика. Уже на первом этапе развития человека появилась необходимость подсчета различных предметов. Сколько человек ушли на охоту и сколько вернулось? Сколько зверей добыл охотник?</a:t>
            </a:r>
          </a:p>
          <a:p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Математика появилась для решения практических задач, возникающих перед человеком. Практические задачи вынуждали ее развиваться. И хотя вам, наверное, кажется, что математика – сухая и скучная наука, это вовсе не так.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Начать наше общение я хочу с базового математического понятия –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числа.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Какие числа существуют? Сколько их? Что с ними можно делать и полны ли наши понятия о множестве чисел?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Ребенок, который научился считать до 10, чувствует себя великим математиком. Но вот перед ним открывается, что бывают числа больше 10, существует сотня, тысяча, миллион…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я умею считать до миллиона! – хвастается один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а я – до ста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тыщ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миллионов! – заявляет другой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это – только крошечная часть удивительного мира чисел…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Действие,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обратное сложению, называют вычитанием. Вычесть из числа а число б, значит найти такое число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которое при сложении с б даст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Вычитание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также напоминает ходьбу по лесенке, но теперь уже - вниз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Спуститься ниже тех ступенек, которые существуют, невозможно. А натуральные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числа начинаются с 1. Поэтому вычитание не всегда выполнимо на множестве натуральных чисел. В начальных классах вам говорили – нельзя из 3 вычесть 5. Сейчас вы уже знаете, что можно, но для этого пришлось расширить понятие числа.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вычитание не всегда выполнимо на множестве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натуральных чисел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Умножение – это по сути несколько раз повторенное сложение</a:t>
            </a:r>
          </a:p>
          <a:p>
            <a:r>
              <a:rPr lang="ru-RU" dirty="0" smtClean="0"/>
              <a:t>Умножить</a:t>
            </a:r>
            <a:r>
              <a:rPr lang="ru-RU" baseline="0" dirty="0" smtClean="0"/>
              <a:t> число а на число б, это значит найти сумму б слагаемых, каждое из которых равно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Умножение напоминает игру в кубики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вы не выучили таблицу умножения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во втором классе, наклейте ее на обложку тетради. Без таблицы умножение в столбик становится невозможным… впрочем, умножать можно и на пальцах. На 9, например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(показать прием умножения на 9 на пальцах)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Умножение также коммутативно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ассоциативно. Во втором классе вам показывали еще распределительный закон, иногда существенно облегчающий расчеты.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необходимостью подсчета предметов появились натуральные числа. Уникальность этого открытия была в том, что впервые человек открыл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абстракцию. Ведь числа, как таковые, не существуют. И, в то же время, одними числами можно обозначать самые разные предметы. Кстати, строение мозга неандертальца оказалось неспособно к абстрактному мышлению, и неандертальцам пришлось уступить своё место на пути к прогрессу кроманьонцам. Таким образом, оказалось, что для того, чтобы стать человеком, одного труда недостаточно… нужна еще и математика.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Действие,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обратное умножению, называют делением. Разделить число а на число б, значит найти такое число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которое при умножении на б даст 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Деление по сути напоминает раскладывание предметов по кучкам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координатной прямой натуральные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числа можно изобразить точками, расположив их в порядке возрастания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Первое действие, которое освоил человек – сложение. Если представить натуральные числа в виде ступенек, то сложение напоминает подъем по лестнице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Множество</a:t>
            </a:r>
            <a:r>
              <a:rPr lang="ru-RU" baseline="0" dirty="0" smtClean="0"/>
              <a:t> натуральных чисел можно дополнить нулем и получить множество неотрицательных целых чисел.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неотрицательому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целых чисел оказалось недостаточно для решения практических задач. Например, для отражения температуры – выше нуля и ниже нуля, для записи долга, для описания движения в противоположных направлениях и др. Поэтому потребовалось ввести числа,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противополжные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положительным – отрицательные. Числа 1 и -1, 5 и -5 называют противоположными. Натуральные числа,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противополжные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им и ноль вместе дают множество целых чисел.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координатной прямой противоположные числа изображаются неподвижными точками, расположенными на равном расстоянии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 нуля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Модулем положительного числа называется само число, модулем отрицательного числа – противоположное ему, т.е. модуль, по сути, это расстояние от начала координат до точки, изображающей данное число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сложить числа с одинаковыми знаками,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надо сложить их модули, и поставить знак этих чисел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сложить числа с разными знаками, надо из большего по модулю вычесть меньшее и поставить знак большего по модулю числа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вычитании отрицательного числа минус на минус дает плюс, получаем сложение чисел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умножении и делении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правила одинаковы: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действии с числами, имеющими одинаковые знаки, получаем положительное число, при действии с числами, имеющими разные знаки, получаем отрицательное число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Возведение в степень по сути – многократное умножение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действиях со степенями, имеющими одинаковые основания, можно использовать следующие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свойства, позволяющие существенно упростить расчеты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Полезно запомнить четыре частных случая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Запишите формулы,</a:t>
            </a:r>
            <a:r>
              <a:rPr lang="ru-RU" baseline="0" dirty="0" smtClean="0"/>
              <a:t> если не помните или забываете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а и б целые, то их сумма – тоже целое число,</a:t>
            </a:r>
          </a:p>
          <a:p>
            <a:r>
              <a:rPr lang="ru-RU" baseline="0" dirty="0" smtClean="0"/>
              <a:t>Если уменьшаемое и вычитаемое целые числа, то разность – целое число</a:t>
            </a:r>
          </a:p>
          <a:p>
            <a:r>
              <a:rPr lang="ru-RU" baseline="0" dirty="0" smtClean="0"/>
              <a:t>Если множители целые, то произведение принадлежит </a:t>
            </a:r>
            <a:r>
              <a:rPr lang="ru-RU" baseline="0" dirty="0" err="1" smtClean="0"/>
              <a:t>множесту</a:t>
            </a:r>
            <a:r>
              <a:rPr lang="ru-RU" baseline="0" dirty="0" smtClean="0"/>
              <a:t> целых чисел</a:t>
            </a:r>
          </a:p>
          <a:p>
            <a:r>
              <a:rPr lang="ru-RU" baseline="0" dirty="0" smtClean="0"/>
              <a:t>Но если делимое и делитель целые, частное может и не являться целым числом.</a:t>
            </a:r>
          </a:p>
          <a:p>
            <a:r>
              <a:rPr lang="ru-RU" baseline="0" dirty="0" smtClean="0"/>
              <a:t>Поэтому возникла необходимость расширить множество известных чисел, добавив к ним дробные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73</a:t>
            </a:fld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75</a:t>
            </a:fld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сложение всегда выполнимо на множестве натуральных чисел, или, другими словами, множество натуральных чисел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замкнуто относительно сложения.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78</a:t>
            </a:fld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79</a:t>
            </a:fld>
            <a:endParaRPr lang="ru-RU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80</a:t>
            </a:fld>
            <a:endParaRPr lang="ru-RU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81</a:t>
            </a:fld>
            <a:endParaRPr lang="ru-RU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82</a:t>
            </a:fld>
            <a:endParaRPr lang="ru-RU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84</a:t>
            </a:fld>
            <a:endParaRPr lang="ru-RU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пальцах –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умственное развитие находится на уровне 5-7 лет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уме – если он есть в наличии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калькуляторе могут складывать </a:t>
            </a:r>
            <a:r>
              <a:rPr lang="ru-RU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остальные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Обыкновенную дробь можно представить в виде конечной десятичной, если знаменатель дроби</a:t>
            </a:r>
            <a:r>
              <a:rPr lang="ru-RU" baseline="0" dirty="0" smtClean="0"/>
              <a:t> не имеет других простых делителей, кроме 2 и 5</a:t>
            </a:r>
            <a:endParaRPr lang="ru-RU" dirty="0" smtClean="0"/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88</a:t>
            </a:fld>
            <a:endParaRPr lang="ru-RU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знаменатель несократимой дроби имеет простой делитель, отличный от 2 и 5, то дробь не может быть записана в виде конечной десятичной дроби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89</a:t>
            </a:fld>
            <a:endParaRPr lang="ru-RU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знаменатель несократимой дроби имеет простой делитель, отличный от 2 и 5, то дробь не может быть записана в виде конечной десятичной дроби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90</a:t>
            </a:fld>
            <a:endParaRPr lang="ru-RU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знаменатель несократимой дроби имеет простой делитель, отличный от 2 и 5, то дробь не может быть записана в виде конечной десятичной дроби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91</a:t>
            </a:fld>
            <a:endParaRPr lang="ru-RU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92</a:t>
            </a:fld>
            <a:endParaRPr lang="ru-RU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93</a:t>
            </a:fld>
            <a:endParaRPr lang="ru-RU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96</a:t>
            </a:fld>
            <a:endParaRPr lang="ru-RU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97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Свойства сложения изучаются в первом классе. Тогда вы называли их переместительным и сочетательным законом. Теперь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пришло время узнать их «взрослые» названия.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077B5-2F71-4D0A-A724-C01A6F820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1B570-8DFB-4661-9C75-2A540713EFA7}" type="slidenum">
              <a:rPr lang="ru-RU" smtClean="0"/>
              <a:pPr/>
              <a:t>98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777559-72C2-428A-9970-FE1A29F247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4BD8-2DF0-481C-A56B-313E25CE7BB2}" type="datetimeFigureOut">
              <a:rPr lang="ru-RU" smtClean="0"/>
              <a:pPr/>
              <a:t>08.06.2012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EE89-CC74-40E1-812A-7FDF0E4047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82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1.bin"/><Relationship Id="rId11" Type="http://schemas.openxmlformats.org/officeDocument/2006/relationships/oleObject" Target="../embeddings/oleObject86.bin"/><Relationship Id="rId5" Type="http://schemas.openxmlformats.org/officeDocument/2006/relationships/image" Target="../media/image55.jpeg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0.bin"/><Relationship Id="rId9" Type="http://schemas.openxmlformats.org/officeDocument/2006/relationships/oleObject" Target="../embeddings/oleObject8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image" Target="../media/image55.jpeg"/><Relationship Id="rId15" Type="http://schemas.openxmlformats.org/officeDocument/2006/relationships/oleObject" Target="../embeddings/oleObject9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5.bin"/><Relationship Id="rId5" Type="http://schemas.openxmlformats.org/officeDocument/2006/relationships/image" Target="../media/image55.jpeg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99.bin"/><Relationship Id="rId9" Type="http://schemas.openxmlformats.org/officeDocument/2006/relationships/oleObject" Target="../embeddings/oleObject10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oleObject" Target="../embeddings/oleObject115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3.bin"/><Relationship Id="rId5" Type="http://schemas.openxmlformats.org/officeDocument/2006/relationships/image" Target="../media/image55.jpeg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7.bin"/><Relationship Id="rId9" Type="http://schemas.openxmlformats.org/officeDocument/2006/relationships/oleObject" Target="../embeddings/oleObject111.bin"/><Relationship Id="rId14" Type="http://schemas.openxmlformats.org/officeDocument/2006/relationships/oleObject" Target="../embeddings/oleObject1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2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oleObject" Target="../embeddings/oleObject129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2.bin"/><Relationship Id="rId11" Type="http://schemas.openxmlformats.org/officeDocument/2006/relationships/oleObject" Target="../embeddings/oleObject127.bin"/><Relationship Id="rId5" Type="http://schemas.openxmlformats.org/officeDocument/2006/relationships/image" Target="../media/image91.png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1.bin"/><Relationship Id="rId9" Type="http://schemas.openxmlformats.org/officeDocument/2006/relationships/oleObject" Target="../embeddings/oleObject125.bin"/><Relationship Id="rId14" Type="http://schemas.openxmlformats.org/officeDocument/2006/relationships/oleObject" Target="../embeddings/oleObject1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9" Type="http://schemas.openxmlformats.org/officeDocument/2006/relationships/oleObject" Target="../embeddings/oleObject36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31.bin"/><Relationship Id="rId42" Type="http://schemas.openxmlformats.org/officeDocument/2006/relationships/image" Target="../media/image40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30.bin"/><Relationship Id="rId38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29" Type="http://schemas.openxmlformats.org/officeDocument/2006/relationships/oleObject" Target="../embeddings/oleObject26.bin"/><Relationship Id="rId41" Type="http://schemas.openxmlformats.org/officeDocument/2006/relationships/image" Target="../media/image39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9.bin"/><Relationship Id="rId37" Type="http://schemas.openxmlformats.org/officeDocument/2006/relationships/oleObject" Target="../embeddings/oleObject34.bin"/><Relationship Id="rId40" Type="http://schemas.openxmlformats.org/officeDocument/2006/relationships/oleObject" Target="../embeddings/oleObject3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8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oleObject" Target="../embeddings/oleObject134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7.bin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6.bin"/><Relationship Id="rId10" Type="http://schemas.openxmlformats.org/officeDocument/2006/relationships/oleObject" Target="../embeddings/oleObject139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0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4" Type="http://schemas.openxmlformats.org/officeDocument/2006/relationships/oleObject" Target="../embeddings/oleObject15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59.bin"/><Relationship Id="rId5" Type="http://schemas.openxmlformats.org/officeDocument/2006/relationships/oleObject" Target="../embeddings/oleObject158.bin"/><Relationship Id="rId4" Type="http://schemas.openxmlformats.org/officeDocument/2006/relationships/oleObject" Target="../embeddings/oleObject15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65.bin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69.bin"/><Relationship Id="rId5" Type="http://schemas.openxmlformats.org/officeDocument/2006/relationships/oleObject" Target="../embeddings/oleObject168.bin"/><Relationship Id="rId4" Type="http://schemas.openxmlformats.org/officeDocument/2006/relationships/oleObject" Target="../embeddings/oleObject16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72.bin"/><Relationship Id="rId4" Type="http://schemas.openxmlformats.org/officeDocument/2006/relationships/oleObject" Target="../embeddings/oleObject17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75.bin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8.bin"/><Relationship Id="rId5" Type="http://schemas.openxmlformats.org/officeDocument/2006/relationships/oleObject" Target="../embeddings/oleObject177.bin"/><Relationship Id="rId4" Type="http://schemas.openxmlformats.org/officeDocument/2006/relationships/oleObject" Target="../embeddings/oleObject17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82.bin"/><Relationship Id="rId5" Type="http://schemas.openxmlformats.org/officeDocument/2006/relationships/oleObject" Target="../embeddings/oleObject181.bin"/><Relationship Id="rId4" Type="http://schemas.openxmlformats.org/officeDocument/2006/relationships/oleObject" Target="../embeddings/oleObject18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86.bin"/><Relationship Id="rId5" Type="http://schemas.openxmlformats.org/officeDocument/2006/relationships/oleObject" Target="../embeddings/oleObject185.bin"/><Relationship Id="rId4" Type="http://schemas.openxmlformats.org/officeDocument/2006/relationships/oleObject" Target="../embeddings/oleObject18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90.bin"/><Relationship Id="rId5" Type="http://schemas.openxmlformats.org/officeDocument/2006/relationships/oleObject" Target="../embeddings/oleObject189.bin"/><Relationship Id="rId4" Type="http://schemas.openxmlformats.org/officeDocument/2006/relationships/oleObject" Target="../embeddings/oleObject188.bin"/><Relationship Id="rId9" Type="http://schemas.openxmlformats.org/officeDocument/2006/relationships/oleObject" Target="../embeddings/oleObject19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oleObject" Target="../embeddings/oleObject20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206.bin"/><Relationship Id="rId5" Type="http://schemas.openxmlformats.org/officeDocument/2006/relationships/oleObject" Target="../embeddings/oleObject205.bin"/><Relationship Id="rId4" Type="http://schemas.openxmlformats.org/officeDocument/2006/relationships/oleObject" Target="../embeddings/oleObject20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image" Target="../media/image55.jpeg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4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209.bin"/><Relationship Id="rId4" Type="http://schemas.openxmlformats.org/officeDocument/2006/relationships/oleObject" Target="../embeddings/oleObject20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12.bin"/><Relationship Id="rId5" Type="http://schemas.openxmlformats.org/officeDocument/2006/relationships/oleObject" Target="../embeddings/oleObject211.bin"/><Relationship Id="rId4" Type="http://schemas.openxmlformats.org/officeDocument/2006/relationships/oleObject" Target="../embeddings/oleObject21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215.bin"/><Relationship Id="rId4" Type="http://schemas.openxmlformats.org/officeDocument/2006/relationships/oleObject" Target="../embeddings/oleObject214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0.bin"/><Relationship Id="rId13" Type="http://schemas.openxmlformats.org/officeDocument/2006/relationships/oleObject" Target="../embeddings/oleObject225.bin"/><Relationship Id="rId18" Type="http://schemas.openxmlformats.org/officeDocument/2006/relationships/oleObject" Target="../embeddings/oleObject230.bin"/><Relationship Id="rId3" Type="http://schemas.openxmlformats.org/officeDocument/2006/relationships/notesSlide" Target="../notesSlides/notesSlide39.xml"/><Relationship Id="rId21" Type="http://schemas.openxmlformats.org/officeDocument/2006/relationships/oleObject" Target="../embeddings/oleObject233.bin"/><Relationship Id="rId7" Type="http://schemas.openxmlformats.org/officeDocument/2006/relationships/oleObject" Target="../embeddings/oleObject219.bin"/><Relationship Id="rId12" Type="http://schemas.openxmlformats.org/officeDocument/2006/relationships/oleObject" Target="../embeddings/oleObject224.bin"/><Relationship Id="rId17" Type="http://schemas.openxmlformats.org/officeDocument/2006/relationships/oleObject" Target="../embeddings/oleObject2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8.bin"/><Relationship Id="rId20" Type="http://schemas.openxmlformats.org/officeDocument/2006/relationships/oleObject" Target="../embeddings/oleObject232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218.bin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7.bin"/><Relationship Id="rId10" Type="http://schemas.openxmlformats.org/officeDocument/2006/relationships/oleObject" Target="../embeddings/oleObject222.bin"/><Relationship Id="rId19" Type="http://schemas.openxmlformats.org/officeDocument/2006/relationships/oleObject" Target="../embeddings/oleObject231.bin"/><Relationship Id="rId4" Type="http://schemas.openxmlformats.org/officeDocument/2006/relationships/oleObject" Target="../embeddings/oleObject216.bin"/><Relationship Id="rId9" Type="http://schemas.openxmlformats.org/officeDocument/2006/relationships/oleObject" Target="../embeddings/oleObject221.bin"/><Relationship Id="rId14" Type="http://schemas.openxmlformats.org/officeDocument/2006/relationships/oleObject" Target="../embeddings/oleObject226.bin"/><Relationship Id="rId22" Type="http://schemas.openxmlformats.org/officeDocument/2006/relationships/oleObject" Target="../embeddings/oleObject23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37.bin"/><Relationship Id="rId5" Type="http://schemas.openxmlformats.org/officeDocument/2006/relationships/oleObject" Target="../embeddings/oleObject236.bin"/><Relationship Id="rId4" Type="http://schemas.openxmlformats.org/officeDocument/2006/relationships/oleObject" Target="../embeddings/oleObject23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13" Type="http://schemas.openxmlformats.org/officeDocument/2006/relationships/oleObject" Target="../embeddings/oleObject248.bin"/><Relationship Id="rId18" Type="http://schemas.openxmlformats.org/officeDocument/2006/relationships/oleObject" Target="../embeddings/oleObject253.bin"/><Relationship Id="rId3" Type="http://schemas.openxmlformats.org/officeDocument/2006/relationships/notesSlide" Target="../notesSlides/notesSlide41.xml"/><Relationship Id="rId21" Type="http://schemas.openxmlformats.org/officeDocument/2006/relationships/oleObject" Target="../embeddings/oleObject256.bin"/><Relationship Id="rId7" Type="http://schemas.openxmlformats.org/officeDocument/2006/relationships/oleObject" Target="../embeddings/oleObject242.bin"/><Relationship Id="rId12" Type="http://schemas.openxmlformats.org/officeDocument/2006/relationships/oleObject" Target="../embeddings/oleObject247.bin"/><Relationship Id="rId17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1.bin"/><Relationship Id="rId20" Type="http://schemas.openxmlformats.org/officeDocument/2006/relationships/oleObject" Target="../embeddings/oleObject255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41.bin"/><Relationship Id="rId11" Type="http://schemas.openxmlformats.org/officeDocument/2006/relationships/oleObject" Target="../embeddings/oleObject246.bin"/><Relationship Id="rId5" Type="http://schemas.openxmlformats.org/officeDocument/2006/relationships/oleObject" Target="../embeddings/oleObject240.bin"/><Relationship Id="rId15" Type="http://schemas.openxmlformats.org/officeDocument/2006/relationships/oleObject" Target="../embeddings/oleObject250.bin"/><Relationship Id="rId10" Type="http://schemas.openxmlformats.org/officeDocument/2006/relationships/oleObject" Target="../embeddings/oleObject245.bin"/><Relationship Id="rId19" Type="http://schemas.openxmlformats.org/officeDocument/2006/relationships/oleObject" Target="../embeddings/oleObject254.bin"/><Relationship Id="rId4" Type="http://schemas.openxmlformats.org/officeDocument/2006/relationships/oleObject" Target="../embeddings/oleObject239.bin"/><Relationship Id="rId9" Type="http://schemas.openxmlformats.org/officeDocument/2006/relationships/oleObject" Target="../embeddings/oleObject244.bin"/><Relationship Id="rId14" Type="http://schemas.openxmlformats.org/officeDocument/2006/relationships/oleObject" Target="../embeddings/oleObject249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60.bin"/><Relationship Id="rId12" Type="http://schemas.openxmlformats.org/officeDocument/2006/relationships/oleObject" Target="../embeddings/oleObject2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59.bin"/><Relationship Id="rId11" Type="http://schemas.openxmlformats.org/officeDocument/2006/relationships/oleObject" Target="../embeddings/oleObject264.bin"/><Relationship Id="rId5" Type="http://schemas.openxmlformats.org/officeDocument/2006/relationships/oleObject" Target="../embeddings/oleObject258.bin"/><Relationship Id="rId10" Type="http://schemas.openxmlformats.org/officeDocument/2006/relationships/oleObject" Target="../embeddings/oleObject263.bin"/><Relationship Id="rId4" Type="http://schemas.openxmlformats.org/officeDocument/2006/relationships/oleObject" Target="../embeddings/oleObject257.bin"/><Relationship Id="rId9" Type="http://schemas.openxmlformats.org/officeDocument/2006/relationships/oleObject" Target="../embeddings/oleObject262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0.bin"/><Relationship Id="rId13" Type="http://schemas.openxmlformats.org/officeDocument/2006/relationships/oleObject" Target="../embeddings/oleObject275.bin"/><Relationship Id="rId18" Type="http://schemas.openxmlformats.org/officeDocument/2006/relationships/oleObject" Target="../embeddings/oleObject280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269.bin"/><Relationship Id="rId12" Type="http://schemas.openxmlformats.org/officeDocument/2006/relationships/oleObject" Target="../embeddings/oleObject274.bin"/><Relationship Id="rId17" Type="http://schemas.openxmlformats.org/officeDocument/2006/relationships/oleObject" Target="../embeddings/oleObject27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8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68.bin"/><Relationship Id="rId11" Type="http://schemas.openxmlformats.org/officeDocument/2006/relationships/oleObject" Target="../embeddings/oleObject273.bin"/><Relationship Id="rId5" Type="http://schemas.openxmlformats.org/officeDocument/2006/relationships/oleObject" Target="../embeddings/oleObject267.bin"/><Relationship Id="rId15" Type="http://schemas.openxmlformats.org/officeDocument/2006/relationships/oleObject" Target="../embeddings/oleObject277.bin"/><Relationship Id="rId10" Type="http://schemas.openxmlformats.org/officeDocument/2006/relationships/oleObject" Target="../embeddings/oleObject272.bin"/><Relationship Id="rId4" Type="http://schemas.openxmlformats.org/officeDocument/2006/relationships/oleObject" Target="../embeddings/oleObject266.bin"/><Relationship Id="rId9" Type="http://schemas.openxmlformats.org/officeDocument/2006/relationships/oleObject" Target="../embeddings/oleObject271.bin"/><Relationship Id="rId14" Type="http://schemas.openxmlformats.org/officeDocument/2006/relationships/oleObject" Target="../embeddings/oleObject27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83.bin"/><Relationship Id="rId5" Type="http://schemas.openxmlformats.org/officeDocument/2006/relationships/oleObject" Target="../embeddings/oleObject282.bin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289.bin"/><Relationship Id="rId4" Type="http://schemas.openxmlformats.org/officeDocument/2006/relationships/oleObject" Target="../embeddings/oleObject28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55.jpeg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3" Type="http://schemas.openxmlformats.org/officeDocument/2006/relationships/oleObject" Target="../embeddings/oleObject290.bin"/><Relationship Id="rId7" Type="http://schemas.openxmlformats.org/officeDocument/2006/relationships/oleObject" Target="../embeddings/oleObject2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93.bin"/><Relationship Id="rId5" Type="http://schemas.openxmlformats.org/officeDocument/2006/relationships/oleObject" Target="../embeddings/oleObject292.bin"/><Relationship Id="rId10" Type="http://schemas.openxmlformats.org/officeDocument/2006/relationships/oleObject" Target="../embeddings/oleObject297.bin"/><Relationship Id="rId4" Type="http://schemas.openxmlformats.org/officeDocument/2006/relationships/oleObject" Target="../embeddings/oleObject291.bin"/><Relationship Id="rId9" Type="http://schemas.openxmlformats.org/officeDocument/2006/relationships/oleObject" Target="../embeddings/oleObject29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2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301.bin"/><Relationship Id="rId12" Type="http://schemas.openxmlformats.org/officeDocument/2006/relationships/oleObject" Target="../embeddings/oleObject3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300.bin"/><Relationship Id="rId11" Type="http://schemas.openxmlformats.org/officeDocument/2006/relationships/oleObject" Target="../embeddings/oleObject305.bin"/><Relationship Id="rId5" Type="http://schemas.openxmlformats.org/officeDocument/2006/relationships/oleObject" Target="../embeddings/oleObject299.bin"/><Relationship Id="rId10" Type="http://schemas.openxmlformats.org/officeDocument/2006/relationships/oleObject" Target="../embeddings/oleObject304.bin"/><Relationship Id="rId4" Type="http://schemas.openxmlformats.org/officeDocument/2006/relationships/oleObject" Target="../embeddings/oleObject298.bin"/><Relationship Id="rId9" Type="http://schemas.openxmlformats.org/officeDocument/2006/relationships/oleObject" Target="../embeddings/oleObject30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1.bin"/><Relationship Id="rId13" Type="http://schemas.openxmlformats.org/officeDocument/2006/relationships/oleObject" Target="../embeddings/oleObject316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310.bin"/><Relationship Id="rId12" Type="http://schemas.openxmlformats.org/officeDocument/2006/relationships/oleObject" Target="../embeddings/oleObject3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309.bin"/><Relationship Id="rId11" Type="http://schemas.openxmlformats.org/officeDocument/2006/relationships/oleObject" Target="../embeddings/oleObject314.bin"/><Relationship Id="rId5" Type="http://schemas.openxmlformats.org/officeDocument/2006/relationships/oleObject" Target="../embeddings/oleObject308.bin"/><Relationship Id="rId10" Type="http://schemas.openxmlformats.org/officeDocument/2006/relationships/oleObject" Target="../embeddings/oleObject313.bin"/><Relationship Id="rId4" Type="http://schemas.openxmlformats.org/officeDocument/2006/relationships/oleObject" Target="../embeddings/oleObject307.bin"/><Relationship Id="rId9" Type="http://schemas.openxmlformats.org/officeDocument/2006/relationships/oleObject" Target="../embeddings/oleObject31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1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320.bin"/><Relationship Id="rId12" Type="http://schemas.openxmlformats.org/officeDocument/2006/relationships/oleObject" Target="../embeddings/oleObject3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319.bin"/><Relationship Id="rId11" Type="http://schemas.openxmlformats.org/officeDocument/2006/relationships/oleObject" Target="../embeddings/oleObject324.bin"/><Relationship Id="rId5" Type="http://schemas.openxmlformats.org/officeDocument/2006/relationships/oleObject" Target="../embeddings/oleObject318.bin"/><Relationship Id="rId10" Type="http://schemas.openxmlformats.org/officeDocument/2006/relationships/oleObject" Target="../embeddings/oleObject323.bin"/><Relationship Id="rId4" Type="http://schemas.openxmlformats.org/officeDocument/2006/relationships/oleObject" Target="../embeddings/oleObject317.bin"/><Relationship Id="rId9" Type="http://schemas.openxmlformats.org/officeDocument/2006/relationships/oleObject" Target="../embeddings/oleObject32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3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328.bin"/><Relationship Id="rId5" Type="http://schemas.openxmlformats.org/officeDocument/2006/relationships/oleObject" Target="../embeddings/oleObject327.bin"/><Relationship Id="rId4" Type="http://schemas.openxmlformats.org/officeDocument/2006/relationships/oleObject" Target="../embeddings/oleObject32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33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331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4.bin"/><Relationship Id="rId3" Type="http://schemas.openxmlformats.org/officeDocument/2006/relationships/chart" Target="../charts/chart1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333.bin"/><Relationship Id="rId5" Type="http://schemas.openxmlformats.org/officeDocument/2006/relationships/chart" Target="../charts/chart2.xml"/><Relationship Id="rId4" Type="http://schemas.openxmlformats.org/officeDocument/2006/relationships/oleObject" Target="../embeddings/oleObject332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jpeg"/><Relationship Id="rId3" Type="http://schemas.openxmlformats.org/officeDocument/2006/relationships/image" Target="../media/image260.wmf"/><Relationship Id="rId7" Type="http://schemas.openxmlformats.org/officeDocument/2006/relationships/image" Target="../media/image264.wmf"/><Relationship Id="rId2" Type="http://schemas.openxmlformats.org/officeDocument/2006/relationships/image" Target="../media/image259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3.wmf"/><Relationship Id="rId5" Type="http://schemas.openxmlformats.org/officeDocument/2006/relationships/image" Target="../media/image262.wmf"/><Relationship Id="rId4" Type="http://schemas.openxmlformats.org/officeDocument/2006/relationships/image" Target="../media/image261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3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337.bin"/><Relationship Id="rId5" Type="http://schemas.openxmlformats.org/officeDocument/2006/relationships/oleObject" Target="../embeddings/oleObject336.bin"/><Relationship Id="rId4" Type="http://schemas.openxmlformats.org/officeDocument/2006/relationships/oleObject" Target="../embeddings/oleObject3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oleObject" Target="../embeddings/oleObject70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55.jpeg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6.bin"/><Relationship Id="rId14" Type="http://schemas.openxmlformats.org/officeDocument/2006/relationships/oleObject" Target="../embeddings/oleObject7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341.bin"/><Relationship Id="rId5" Type="http://schemas.openxmlformats.org/officeDocument/2006/relationships/oleObject" Target="../embeddings/oleObject340.bin"/><Relationship Id="rId4" Type="http://schemas.openxmlformats.org/officeDocument/2006/relationships/oleObject" Target="../embeddings/oleObject339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3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344.bin"/><Relationship Id="rId5" Type="http://schemas.openxmlformats.org/officeDocument/2006/relationships/oleObject" Target="../embeddings/oleObject343.bin"/><Relationship Id="rId4" Type="http://schemas.openxmlformats.org/officeDocument/2006/relationships/oleObject" Target="../embeddings/oleObject34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34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34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34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34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35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353.bin"/><Relationship Id="rId5" Type="http://schemas.openxmlformats.org/officeDocument/2006/relationships/oleObject" Target="../embeddings/oleObject352.bin"/><Relationship Id="rId4" Type="http://schemas.openxmlformats.org/officeDocument/2006/relationships/oleObject" Target="../embeddings/oleObject35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5" Type="http://schemas.openxmlformats.org/officeDocument/2006/relationships/oleObject" Target="../embeddings/oleObject355.bin"/><Relationship Id="rId4" Type="http://schemas.openxmlformats.org/officeDocument/2006/relationships/oleObject" Target="../embeddings/oleObject35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358.bin"/><Relationship Id="rId5" Type="http://schemas.openxmlformats.org/officeDocument/2006/relationships/oleObject" Target="../embeddings/oleObject357.bin"/><Relationship Id="rId4" Type="http://schemas.openxmlformats.org/officeDocument/2006/relationships/oleObject" Target="../embeddings/oleObject35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oleObject" Target="../embeddings/oleObject3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61.bin"/><Relationship Id="rId5" Type="http://schemas.openxmlformats.org/officeDocument/2006/relationships/oleObject" Target="../embeddings/oleObject360.bin"/><Relationship Id="rId4" Type="http://schemas.openxmlformats.org/officeDocument/2006/relationships/oleObject" Target="../embeddings/oleObject35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7" Type="http://schemas.openxmlformats.org/officeDocument/2006/relationships/oleObject" Target="../embeddings/oleObject3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365.bin"/><Relationship Id="rId5" Type="http://schemas.openxmlformats.org/officeDocument/2006/relationships/oleObject" Target="../embeddings/oleObject364.bin"/><Relationship Id="rId4" Type="http://schemas.openxmlformats.org/officeDocument/2006/relationships/oleObject" Target="../embeddings/oleObject363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oleObject" Target="../embeddings/oleObject3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369.bin"/><Relationship Id="rId5" Type="http://schemas.openxmlformats.org/officeDocument/2006/relationships/oleObject" Target="../embeddings/oleObject368.bin"/><Relationship Id="rId4" Type="http://schemas.openxmlformats.org/officeDocument/2006/relationships/oleObject" Target="../embeddings/oleObject367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5.bin"/><Relationship Id="rId3" Type="http://schemas.openxmlformats.org/officeDocument/2006/relationships/notesSlide" Target="../notesSlides/notesSlide66.xml"/><Relationship Id="rId7" Type="http://schemas.openxmlformats.org/officeDocument/2006/relationships/oleObject" Target="../embeddings/oleObject3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73.bin"/><Relationship Id="rId5" Type="http://schemas.openxmlformats.org/officeDocument/2006/relationships/oleObject" Target="../embeddings/oleObject372.bin"/><Relationship Id="rId4" Type="http://schemas.openxmlformats.org/officeDocument/2006/relationships/oleObject" Target="../embeddings/oleObject371.bin"/><Relationship Id="rId9" Type="http://schemas.openxmlformats.org/officeDocument/2006/relationships/oleObject" Target="../embeddings/oleObject376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377.bin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2.bin"/><Relationship Id="rId3" Type="http://schemas.openxmlformats.org/officeDocument/2006/relationships/notesSlide" Target="../notesSlides/notesSlide68.xml"/><Relationship Id="rId7" Type="http://schemas.openxmlformats.org/officeDocument/2006/relationships/oleObject" Target="../embeddings/oleObject3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80.bin"/><Relationship Id="rId5" Type="http://schemas.openxmlformats.org/officeDocument/2006/relationships/oleObject" Target="../embeddings/oleObject379.bin"/><Relationship Id="rId4" Type="http://schemas.openxmlformats.org/officeDocument/2006/relationships/oleObject" Target="../embeddings/oleObject378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7.bin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3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385.bin"/><Relationship Id="rId5" Type="http://schemas.openxmlformats.org/officeDocument/2006/relationships/oleObject" Target="../embeddings/oleObject384.bin"/><Relationship Id="rId4" Type="http://schemas.openxmlformats.org/officeDocument/2006/relationships/oleObject" Target="../embeddings/oleObject383.bin"/><Relationship Id="rId9" Type="http://schemas.openxmlformats.org/officeDocument/2006/relationships/oleObject" Target="../embeddings/oleObject388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389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390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3.vml"/><Relationship Id="rId4" Type="http://schemas.openxmlformats.org/officeDocument/2006/relationships/oleObject" Target="../embeddings/oleObject39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394.bin"/><Relationship Id="rId5" Type="http://schemas.openxmlformats.org/officeDocument/2006/relationships/oleObject" Target="../embeddings/oleObject393.bin"/><Relationship Id="rId4" Type="http://schemas.openxmlformats.org/officeDocument/2006/relationships/oleObject" Target="../embeddings/oleObject392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39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6.vml"/><Relationship Id="rId5" Type="http://schemas.openxmlformats.org/officeDocument/2006/relationships/oleObject" Target="../embeddings/oleObject397.bin"/><Relationship Id="rId4" Type="http://schemas.openxmlformats.org/officeDocument/2006/relationships/oleObject" Target="../embeddings/oleObject396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316.jpeg"/><Relationship Id="rId5" Type="http://schemas.openxmlformats.org/officeDocument/2006/relationships/oleObject" Target="../embeddings/oleObject399.bin"/><Relationship Id="rId4" Type="http://schemas.openxmlformats.org/officeDocument/2006/relationships/oleObject" Target="../embeddings/oleObject398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400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9.vml"/><Relationship Id="rId4" Type="http://schemas.openxmlformats.org/officeDocument/2006/relationships/oleObject" Target="../embeddings/oleObject40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6.bin"/><Relationship Id="rId3" Type="http://schemas.openxmlformats.org/officeDocument/2006/relationships/notesSlide" Target="../notesSlides/notesSlide79.xml"/><Relationship Id="rId7" Type="http://schemas.openxmlformats.org/officeDocument/2006/relationships/oleObject" Target="../embeddings/oleObject4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404.bin"/><Relationship Id="rId5" Type="http://schemas.openxmlformats.org/officeDocument/2006/relationships/oleObject" Target="../embeddings/oleObject403.bin"/><Relationship Id="rId4" Type="http://schemas.openxmlformats.org/officeDocument/2006/relationships/oleObject" Target="../embeddings/oleObject402.bin"/><Relationship Id="rId9" Type="http://schemas.openxmlformats.org/officeDocument/2006/relationships/oleObject" Target="../embeddings/oleObject407.bin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2.bin"/><Relationship Id="rId3" Type="http://schemas.openxmlformats.org/officeDocument/2006/relationships/notesSlide" Target="../notesSlides/notesSlide80.xml"/><Relationship Id="rId7" Type="http://schemas.openxmlformats.org/officeDocument/2006/relationships/oleObject" Target="../embeddings/oleObject4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410.bin"/><Relationship Id="rId5" Type="http://schemas.openxmlformats.org/officeDocument/2006/relationships/oleObject" Target="../embeddings/oleObject409.bin"/><Relationship Id="rId4" Type="http://schemas.openxmlformats.org/officeDocument/2006/relationships/oleObject" Target="../embeddings/oleObject408.bin"/><Relationship Id="rId9" Type="http://schemas.openxmlformats.org/officeDocument/2006/relationships/oleObject" Target="../embeddings/oleObject413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8.bin"/><Relationship Id="rId3" Type="http://schemas.openxmlformats.org/officeDocument/2006/relationships/notesSlide" Target="../notesSlides/notesSlide81.xml"/><Relationship Id="rId7" Type="http://schemas.openxmlformats.org/officeDocument/2006/relationships/oleObject" Target="../embeddings/oleObject417.bin"/><Relationship Id="rId12" Type="http://schemas.openxmlformats.org/officeDocument/2006/relationships/oleObject" Target="../embeddings/oleObject4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416.bin"/><Relationship Id="rId11" Type="http://schemas.openxmlformats.org/officeDocument/2006/relationships/oleObject" Target="../embeddings/oleObject421.bin"/><Relationship Id="rId5" Type="http://schemas.openxmlformats.org/officeDocument/2006/relationships/oleObject" Target="../embeddings/oleObject415.bin"/><Relationship Id="rId10" Type="http://schemas.openxmlformats.org/officeDocument/2006/relationships/oleObject" Target="../embeddings/oleObject420.bin"/><Relationship Id="rId4" Type="http://schemas.openxmlformats.org/officeDocument/2006/relationships/oleObject" Target="../embeddings/oleObject414.bin"/><Relationship Id="rId9" Type="http://schemas.openxmlformats.org/officeDocument/2006/relationships/oleObject" Target="../embeddings/oleObject419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notesSlide" Target="../notesSlides/notesSlide82.xml"/><Relationship Id="rId7" Type="http://schemas.openxmlformats.org/officeDocument/2006/relationships/oleObject" Target="../embeddings/oleObject4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425.bin"/><Relationship Id="rId5" Type="http://schemas.openxmlformats.org/officeDocument/2006/relationships/oleObject" Target="../embeddings/oleObject424.bin"/><Relationship Id="rId4" Type="http://schemas.openxmlformats.org/officeDocument/2006/relationships/oleObject" Target="../embeddings/oleObject4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notesSlide" Target="../notesSlides/notesSlide83.xml"/><Relationship Id="rId7" Type="http://schemas.openxmlformats.org/officeDocument/2006/relationships/oleObject" Target="../embeddings/oleObject4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429.bin"/><Relationship Id="rId5" Type="http://schemas.openxmlformats.org/officeDocument/2006/relationships/oleObject" Target="../embeddings/oleObject428.bin"/><Relationship Id="rId4" Type="http://schemas.openxmlformats.org/officeDocument/2006/relationships/oleObject" Target="../embeddings/oleObject427.bin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4.bin"/><Relationship Id="rId3" Type="http://schemas.openxmlformats.org/officeDocument/2006/relationships/notesSlide" Target="../notesSlides/notesSlide84.xml"/><Relationship Id="rId7" Type="http://schemas.openxmlformats.org/officeDocument/2006/relationships/oleObject" Target="../embeddings/oleObject4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432.bin"/><Relationship Id="rId5" Type="http://schemas.openxmlformats.org/officeDocument/2006/relationships/oleObject" Target="../embeddings/oleObject431.bin"/><Relationship Id="rId4" Type="http://schemas.openxmlformats.org/officeDocument/2006/relationships/image" Target="../media/image34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9.bin"/><Relationship Id="rId3" Type="http://schemas.openxmlformats.org/officeDocument/2006/relationships/notesSlide" Target="../notesSlides/notesSlide85.xml"/><Relationship Id="rId7" Type="http://schemas.openxmlformats.org/officeDocument/2006/relationships/oleObject" Target="../embeddings/oleObject4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437.bin"/><Relationship Id="rId5" Type="http://schemas.openxmlformats.org/officeDocument/2006/relationships/oleObject" Target="../embeddings/oleObject436.bin"/><Relationship Id="rId10" Type="http://schemas.openxmlformats.org/officeDocument/2006/relationships/oleObject" Target="../embeddings/oleObject441.bin"/><Relationship Id="rId4" Type="http://schemas.openxmlformats.org/officeDocument/2006/relationships/oleObject" Target="../embeddings/oleObject435.bin"/><Relationship Id="rId9" Type="http://schemas.openxmlformats.org/officeDocument/2006/relationships/oleObject" Target="../embeddings/oleObject440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6.bin"/><Relationship Id="rId3" Type="http://schemas.openxmlformats.org/officeDocument/2006/relationships/notesSlide" Target="../notesSlides/notesSlide86.xml"/><Relationship Id="rId7" Type="http://schemas.openxmlformats.org/officeDocument/2006/relationships/oleObject" Target="../embeddings/oleObject445.bin"/><Relationship Id="rId12" Type="http://schemas.openxmlformats.org/officeDocument/2006/relationships/oleObject" Target="../embeddings/oleObject4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444.bin"/><Relationship Id="rId11" Type="http://schemas.openxmlformats.org/officeDocument/2006/relationships/oleObject" Target="../embeddings/oleObject449.bin"/><Relationship Id="rId5" Type="http://schemas.openxmlformats.org/officeDocument/2006/relationships/oleObject" Target="../embeddings/oleObject443.bin"/><Relationship Id="rId10" Type="http://schemas.openxmlformats.org/officeDocument/2006/relationships/oleObject" Target="../embeddings/oleObject448.bin"/><Relationship Id="rId4" Type="http://schemas.openxmlformats.org/officeDocument/2006/relationships/oleObject" Target="../embeddings/oleObject442.bin"/><Relationship Id="rId9" Type="http://schemas.openxmlformats.org/officeDocument/2006/relationships/oleObject" Target="../embeddings/oleObject447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5.bin"/><Relationship Id="rId3" Type="http://schemas.openxmlformats.org/officeDocument/2006/relationships/notesSlide" Target="../notesSlides/notesSlide87.xml"/><Relationship Id="rId7" Type="http://schemas.openxmlformats.org/officeDocument/2006/relationships/oleObject" Target="../embeddings/oleObject4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453.bin"/><Relationship Id="rId5" Type="http://schemas.openxmlformats.org/officeDocument/2006/relationships/oleObject" Target="../embeddings/oleObject452.bin"/><Relationship Id="rId10" Type="http://schemas.openxmlformats.org/officeDocument/2006/relationships/oleObject" Target="../embeddings/oleObject457.bin"/><Relationship Id="rId4" Type="http://schemas.openxmlformats.org/officeDocument/2006/relationships/oleObject" Target="../embeddings/oleObject451.bin"/><Relationship Id="rId9" Type="http://schemas.openxmlformats.org/officeDocument/2006/relationships/oleObject" Target="../embeddings/oleObject456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3.bin"/><Relationship Id="rId13" Type="http://schemas.openxmlformats.org/officeDocument/2006/relationships/oleObject" Target="../embeddings/oleObject468.bin"/><Relationship Id="rId3" Type="http://schemas.openxmlformats.org/officeDocument/2006/relationships/oleObject" Target="../embeddings/oleObject458.bin"/><Relationship Id="rId7" Type="http://schemas.openxmlformats.org/officeDocument/2006/relationships/oleObject" Target="../embeddings/oleObject462.bin"/><Relationship Id="rId12" Type="http://schemas.openxmlformats.org/officeDocument/2006/relationships/oleObject" Target="../embeddings/oleObject4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9.vml"/><Relationship Id="rId6" Type="http://schemas.openxmlformats.org/officeDocument/2006/relationships/oleObject" Target="../embeddings/oleObject461.bin"/><Relationship Id="rId11" Type="http://schemas.openxmlformats.org/officeDocument/2006/relationships/oleObject" Target="../embeddings/oleObject466.bin"/><Relationship Id="rId5" Type="http://schemas.openxmlformats.org/officeDocument/2006/relationships/oleObject" Target="../embeddings/oleObject460.bin"/><Relationship Id="rId10" Type="http://schemas.openxmlformats.org/officeDocument/2006/relationships/oleObject" Target="../embeddings/oleObject465.bin"/><Relationship Id="rId4" Type="http://schemas.openxmlformats.org/officeDocument/2006/relationships/oleObject" Target="../embeddings/oleObject459.bin"/><Relationship Id="rId9" Type="http://schemas.openxmlformats.org/officeDocument/2006/relationships/oleObject" Target="../embeddings/oleObject464.bin"/><Relationship Id="rId14" Type="http://schemas.openxmlformats.org/officeDocument/2006/relationships/oleObject" Target="../embeddings/oleObject469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4.bin"/><Relationship Id="rId13" Type="http://schemas.openxmlformats.org/officeDocument/2006/relationships/oleObject" Target="../embeddings/oleObject479.bin"/><Relationship Id="rId3" Type="http://schemas.openxmlformats.org/officeDocument/2006/relationships/notesSlide" Target="../notesSlides/notesSlide88.xml"/><Relationship Id="rId7" Type="http://schemas.openxmlformats.org/officeDocument/2006/relationships/oleObject" Target="../embeddings/oleObject473.bin"/><Relationship Id="rId12" Type="http://schemas.openxmlformats.org/officeDocument/2006/relationships/oleObject" Target="../embeddings/oleObject4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0.vml"/><Relationship Id="rId6" Type="http://schemas.openxmlformats.org/officeDocument/2006/relationships/oleObject" Target="../embeddings/oleObject472.bin"/><Relationship Id="rId11" Type="http://schemas.openxmlformats.org/officeDocument/2006/relationships/oleObject" Target="../embeddings/oleObject477.bin"/><Relationship Id="rId5" Type="http://schemas.openxmlformats.org/officeDocument/2006/relationships/oleObject" Target="../embeddings/oleObject471.bin"/><Relationship Id="rId15" Type="http://schemas.openxmlformats.org/officeDocument/2006/relationships/oleObject" Target="../embeddings/oleObject481.bin"/><Relationship Id="rId10" Type="http://schemas.openxmlformats.org/officeDocument/2006/relationships/oleObject" Target="../embeddings/oleObject476.bin"/><Relationship Id="rId4" Type="http://schemas.openxmlformats.org/officeDocument/2006/relationships/oleObject" Target="../embeddings/oleObject470.bin"/><Relationship Id="rId9" Type="http://schemas.openxmlformats.org/officeDocument/2006/relationships/oleObject" Target="../embeddings/oleObject475.bin"/><Relationship Id="rId14" Type="http://schemas.openxmlformats.org/officeDocument/2006/relationships/oleObject" Target="../embeddings/oleObject480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342.png"/><Relationship Id="rId4" Type="http://schemas.openxmlformats.org/officeDocument/2006/relationships/oleObject" Target="../embeddings/oleObject482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484.bin"/><Relationship Id="rId5" Type="http://schemas.openxmlformats.org/officeDocument/2006/relationships/oleObject" Target="../embeddings/oleObject483.bin"/><Relationship Id="rId4" Type="http://schemas.openxmlformats.org/officeDocument/2006/relationships/image" Target="../media/image3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Числа</a:t>
            </a:r>
            <a:endParaRPr lang="ru-RU" sz="4800" dirty="0"/>
          </a:p>
        </p:txBody>
      </p:sp>
      <p:pic>
        <p:nvPicPr>
          <p:cNvPr id="4" name="Содержимое 3" descr="33571419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1571612"/>
            <a:ext cx="5000653" cy="5072098"/>
          </a:xfrm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3600" dirty="0" smtClean="0"/>
              <a:t>Первое </a:t>
            </a:r>
            <a:r>
              <a:rPr lang="ru-RU" sz="3600" dirty="0"/>
              <a:t>чудо, которое подарила нам математика, это </a:t>
            </a:r>
            <a:r>
              <a:rPr lang="ru-RU" sz="3600" b="1" dirty="0"/>
              <a:t>числа</a:t>
            </a:r>
            <a:r>
              <a:rPr lang="ru-RU" sz="3600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вычитание</a:t>
            </a:r>
            <a:endParaRPr lang="ru-RU" dirty="0"/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285720" y="2428868"/>
          <a:ext cx="1838325" cy="714375"/>
        </p:xfrm>
        <a:graphic>
          <a:graphicData uri="http://schemas.openxmlformats.org/presentationml/2006/ole">
            <p:oleObj spid="_x0000_s193538" name="Equation" r:id="rId4" imgW="457200" imgH="177480" progId="Equation.DSMT4">
              <p:embed/>
            </p:oleObj>
          </a:graphicData>
        </a:graphic>
      </p:graphicFrame>
      <p:sp>
        <p:nvSpPr>
          <p:cNvPr id="7" name="Содержимое 4"/>
          <p:cNvSpPr txBox="1">
            <a:spLocks/>
          </p:cNvSpPr>
          <p:nvPr/>
        </p:nvSpPr>
        <p:spPr>
          <a:xfrm>
            <a:off x="3714744" y="2571744"/>
            <a:ext cx="2286016" cy="9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6143636" y="2428868"/>
          <a:ext cx="2297113" cy="714375"/>
        </p:xfrm>
        <a:graphic>
          <a:graphicData uri="http://schemas.openxmlformats.org/presentationml/2006/ole">
            <p:oleObj spid="_x0000_s193539" name="Equation" r:id="rId5" imgW="571320" imgH="177480" progId="Equation.DSMT4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378619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Вычесть из числа а число б, значит найти такое число </a:t>
            </a:r>
            <a:r>
              <a:rPr lang="ru-RU" sz="3600" i="1" dirty="0" err="1" smtClean="0"/>
              <a:t>х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которое при сложении с </a:t>
            </a:r>
            <a:r>
              <a:rPr lang="ru-RU" sz="3600" i="1" dirty="0" smtClean="0"/>
              <a:t>б</a:t>
            </a:r>
            <a:r>
              <a:rPr lang="ru-RU" sz="3600" dirty="0" smtClean="0"/>
              <a:t> даст </a:t>
            </a:r>
            <a:r>
              <a:rPr lang="ru-RU" sz="3600" i="1" dirty="0" smtClean="0"/>
              <a:t>а</a:t>
            </a:r>
            <a:endParaRPr lang="ru-RU" sz="3600" i="1" dirty="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2214546" y="2571744"/>
          <a:ext cx="511175" cy="561975"/>
        </p:xfrm>
        <a:graphic>
          <a:graphicData uri="http://schemas.openxmlformats.org/presentationml/2006/ole">
            <p:oleObj spid="_x0000_s193540" name="Equation" r:id="rId6" imgW="1267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вычитание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357430"/>
          <a:ext cx="1829605" cy="731842"/>
        </p:xfrm>
        <a:graphic>
          <a:graphicData uri="http://schemas.openxmlformats.org/presentationml/2006/ole">
            <p:oleObj spid="_x0000_s286722" name="Equation" r:id="rId4" imgW="444240" imgH="177480" progId="Equation.DSMT4">
              <p:embed/>
            </p:oleObj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000240"/>
            <a:ext cx="4162425" cy="4000528"/>
          </a:xfrm>
          <a:prstGeom prst="rect">
            <a:avLst/>
          </a:prstGeom>
        </p:spPr>
      </p:pic>
      <p:graphicFrame>
        <p:nvGraphicFramePr>
          <p:cNvPr id="23555" name="Содержимое 6"/>
          <p:cNvGraphicFramePr>
            <a:graphicFrameLocks noChangeAspect="1"/>
          </p:cNvGraphicFramePr>
          <p:nvPr/>
        </p:nvGraphicFramePr>
        <p:xfrm>
          <a:off x="4071934" y="6072206"/>
          <a:ext cx="225425" cy="419100"/>
        </p:xfrm>
        <a:graphic>
          <a:graphicData uri="http://schemas.openxmlformats.org/presentationml/2006/ole">
            <p:oleObj spid="_x0000_s286723" name="Equation" r:id="rId6" imgW="88560" imgH="164880" progId="Equation.DSMT4">
              <p:embed/>
            </p:oleObj>
          </a:graphicData>
        </a:graphic>
      </p:graphicFrame>
      <p:graphicFrame>
        <p:nvGraphicFramePr>
          <p:cNvPr id="23556" name="Содержимое 6"/>
          <p:cNvGraphicFramePr>
            <a:graphicFrameLocks noChangeAspect="1"/>
          </p:cNvGraphicFramePr>
          <p:nvPr/>
        </p:nvGraphicFramePr>
        <p:xfrm>
          <a:off x="4524375" y="5429250"/>
          <a:ext cx="322263" cy="419100"/>
        </p:xfrm>
        <a:graphic>
          <a:graphicData uri="http://schemas.openxmlformats.org/presentationml/2006/ole">
            <p:oleObj spid="_x0000_s286724" name="Equation" r:id="rId7" imgW="126720" imgH="164880" progId="Equation.DSMT4">
              <p:embed/>
            </p:oleObj>
          </a:graphicData>
        </a:graphic>
      </p:graphicFrame>
      <p:graphicFrame>
        <p:nvGraphicFramePr>
          <p:cNvPr id="23557" name="Содержимое 6"/>
          <p:cNvGraphicFramePr>
            <a:graphicFrameLocks noChangeAspect="1"/>
          </p:cNvGraphicFramePr>
          <p:nvPr/>
        </p:nvGraphicFramePr>
        <p:xfrm>
          <a:off x="5111750" y="4770438"/>
          <a:ext cx="288925" cy="450850"/>
        </p:xfrm>
        <a:graphic>
          <a:graphicData uri="http://schemas.openxmlformats.org/presentationml/2006/ole">
            <p:oleObj spid="_x0000_s286725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3558" name="Содержимое 6"/>
          <p:cNvGraphicFramePr>
            <a:graphicFrameLocks noChangeAspect="1"/>
          </p:cNvGraphicFramePr>
          <p:nvPr/>
        </p:nvGraphicFramePr>
        <p:xfrm>
          <a:off x="5738813" y="4214813"/>
          <a:ext cx="322262" cy="419100"/>
        </p:xfrm>
        <a:graphic>
          <a:graphicData uri="http://schemas.openxmlformats.org/presentationml/2006/ole">
            <p:oleObj spid="_x0000_s286726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3559" name="Содержимое 6"/>
          <p:cNvGraphicFramePr>
            <a:graphicFrameLocks noChangeAspect="1"/>
          </p:cNvGraphicFramePr>
          <p:nvPr/>
        </p:nvGraphicFramePr>
        <p:xfrm>
          <a:off x="6397625" y="3627438"/>
          <a:ext cx="290513" cy="450850"/>
        </p:xfrm>
        <a:graphic>
          <a:graphicData uri="http://schemas.openxmlformats.org/presentationml/2006/ole">
            <p:oleObj spid="_x0000_s286727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23560" name="Содержимое 6"/>
          <p:cNvGraphicFramePr>
            <a:graphicFrameLocks noChangeAspect="1"/>
          </p:cNvGraphicFramePr>
          <p:nvPr/>
        </p:nvGraphicFramePr>
        <p:xfrm>
          <a:off x="6953250" y="2984500"/>
          <a:ext cx="322263" cy="452438"/>
        </p:xfrm>
        <a:graphic>
          <a:graphicData uri="http://schemas.openxmlformats.org/presentationml/2006/ole">
            <p:oleObj spid="_x0000_s286728" name="Equation" r:id="rId11" imgW="126720" imgH="177480" progId="Equation.DSMT4">
              <p:embed/>
            </p:oleObj>
          </a:graphicData>
        </a:graphic>
      </p:graphicFrame>
      <p:graphicFrame>
        <p:nvGraphicFramePr>
          <p:cNvPr id="23561" name="Содержимое 6"/>
          <p:cNvGraphicFramePr>
            <a:graphicFrameLocks noChangeAspect="1"/>
          </p:cNvGraphicFramePr>
          <p:nvPr/>
        </p:nvGraphicFramePr>
        <p:xfrm>
          <a:off x="7596188" y="2413000"/>
          <a:ext cx="320675" cy="450850"/>
        </p:xfrm>
        <a:graphic>
          <a:graphicData uri="http://schemas.openxmlformats.org/presentationml/2006/ole">
            <p:oleObj spid="_x0000_s286729" name="Equation" r:id="rId12" imgW="126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вычитание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357430"/>
          <a:ext cx="1829605" cy="731842"/>
        </p:xfrm>
        <a:graphic>
          <a:graphicData uri="http://schemas.openxmlformats.org/presentationml/2006/ole">
            <p:oleObj spid="_x0000_s31746" name="Equation" r:id="rId4" imgW="444240" imgH="177480" progId="Equation.DSMT4">
              <p:embed/>
            </p:oleObj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000240"/>
            <a:ext cx="4162425" cy="4000528"/>
          </a:xfrm>
          <a:prstGeom prst="rect">
            <a:avLst/>
          </a:prstGeom>
        </p:spPr>
      </p:pic>
      <p:graphicFrame>
        <p:nvGraphicFramePr>
          <p:cNvPr id="23555" name="Содержимое 6"/>
          <p:cNvGraphicFramePr>
            <a:graphicFrameLocks noChangeAspect="1"/>
          </p:cNvGraphicFramePr>
          <p:nvPr/>
        </p:nvGraphicFramePr>
        <p:xfrm>
          <a:off x="4071934" y="6072206"/>
          <a:ext cx="225425" cy="419100"/>
        </p:xfrm>
        <a:graphic>
          <a:graphicData uri="http://schemas.openxmlformats.org/presentationml/2006/ole">
            <p:oleObj spid="_x0000_s31747" name="Equation" r:id="rId6" imgW="88560" imgH="164880" progId="Equation.DSMT4">
              <p:embed/>
            </p:oleObj>
          </a:graphicData>
        </a:graphic>
      </p:graphicFrame>
      <p:graphicFrame>
        <p:nvGraphicFramePr>
          <p:cNvPr id="23556" name="Содержимое 6"/>
          <p:cNvGraphicFramePr>
            <a:graphicFrameLocks noChangeAspect="1"/>
          </p:cNvGraphicFramePr>
          <p:nvPr/>
        </p:nvGraphicFramePr>
        <p:xfrm>
          <a:off x="4524375" y="5429250"/>
          <a:ext cx="322263" cy="419100"/>
        </p:xfrm>
        <a:graphic>
          <a:graphicData uri="http://schemas.openxmlformats.org/presentationml/2006/ole">
            <p:oleObj spid="_x0000_s31748" name="Equation" r:id="rId7" imgW="126720" imgH="164880" progId="Equation.DSMT4">
              <p:embed/>
            </p:oleObj>
          </a:graphicData>
        </a:graphic>
      </p:graphicFrame>
      <p:graphicFrame>
        <p:nvGraphicFramePr>
          <p:cNvPr id="23557" name="Содержимое 6"/>
          <p:cNvGraphicFramePr>
            <a:graphicFrameLocks noChangeAspect="1"/>
          </p:cNvGraphicFramePr>
          <p:nvPr/>
        </p:nvGraphicFramePr>
        <p:xfrm>
          <a:off x="5111750" y="4770438"/>
          <a:ext cx="288925" cy="450850"/>
        </p:xfrm>
        <a:graphic>
          <a:graphicData uri="http://schemas.openxmlformats.org/presentationml/2006/ole">
            <p:oleObj spid="_x0000_s31749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3558" name="Содержимое 6"/>
          <p:cNvGraphicFramePr>
            <a:graphicFrameLocks noChangeAspect="1"/>
          </p:cNvGraphicFramePr>
          <p:nvPr/>
        </p:nvGraphicFramePr>
        <p:xfrm>
          <a:off x="5738813" y="4214813"/>
          <a:ext cx="333385" cy="433566"/>
        </p:xfrm>
        <a:graphic>
          <a:graphicData uri="http://schemas.openxmlformats.org/presentationml/2006/ole">
            <p:oleObj spid="_x0000_s31750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3559" name="Содержимое 6"/>
          <p:cNvGraphicFramePr>
            <a:graphicFrameLocks noChangeAspect="1"/>
          </p:cNvGraphicFramePr>
          <p:nvPr/>
        </p:nvGraphicFramePr>
        <p:xfrm>
          <a:off x="6397625" y="3627438"/>
          <a:ext cx="290513" cy="450850"/>
        </p:xfrm>
        <a:graphic>
          <a:graphicData uri="http://schemas.openxmlformats.org/presentationml/2006/ole">
            <p:oleObj spid="_x0000_s31751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23560" name="Содержимое 6"/>
          <p:cNvGraphicFramePr>
            <a:graphicFrameLocks noChangeAspect="1"/>
          </p:cNvGraphicFramePr>
          <p:nvPr/>
        </p:nvGraphicFramePr>
        <p:xfrm>
          <a:off x="6953250" y="2984500"/>
          <a:ext cx="322263" cy="452438"/>
        </p:xfrm>
        <a:graphic>
          <a:graphicData uri="http://schemas.openxmlformats.org/presentationml/2006/ole">
            <p:oleObj spid="_x0000_s31752" name="Equation" r:id="rId11" imgW="126720" imgH="177480" progId="Equation.DSMT4">
              <p:embed/>
            </p:oleObj>
          </a:graphicData>
        </a:graphic>
      </p:graphicFrame>
      <p:graphicFrame>
        <p:nvGraphicFramePr>
          <p:cNvPr id="23561" name="Содержимое 6"/>
          <p:cNvGraphicFramePr>
            <a:graphicFrameLocks noChangeAspect="1"/>
          </p:cNvGraphicFramePr>
          <p:nvPr/>
        </p:nvGraphicFramePr>
        <p:xfrm>
          <a:off x="7596188" y="2413000"/>
          <a:ext cx="619150" cy="870488"/>
        </p:xfrm>
        <a:graphic>
          <a:graphicData uri="http://schemas.openxmlformats.org/presentationml/2006/ole">
            <p:oleObj spid="_x0000_s31753" name="Equation" r:id="rId12" imgW="126720" imgH="177480" progId="Equation.DSMT4">
              <p:embed/>
            </p:oleObj>
          </a:graphicData>
        </a:graphic>
      </p:graphicFrame>
      <p:sp>
        <p:nvSpPr>
          <p:cNvPr id="13" name="Развернутая стрелка 12"/>
          <p:cNvSpPr/>
          <p:nvPr/>
        </p:nvSpPr>
        <p:spPr>
          <a:xfrm rot="20029816" flipH="1">
            <a:off x="6915445" y="2010108"/>
            <a:ext cx="796218" cy="445499"/>
          </a:xfrm>
          <a:prstGeom prst="uturnArrow">
            <a:avLst>
              <a:gd name="adj1" fmla="val 6330"/>
              <a:gd name="adj2" fmla="val 11256"/>
              <a:gd name="adj3" fmla="val 31990"/>
              <a:gd name="adj4" fmla="val 40443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звернутая стрелка 14"/>
          <p:cNvSpPr/>
          <p:nvPr/>
        </p:nvSpPr>
        <p:spPr>
          <a:xfrm rot="20029816" flipH="1">
            <a:off x="6415380" y="2653051"/>
            <a:ext cx="796218" cy="445499"/>
          </a:xfrm>
          <a:prstGeom prst="uturnArrow">
            <a:avLst>
              <a:gd name="adj1" fmla="val 6330"/>
              <a:gd name="adj2" fmla="val 11256"/>
              <a:gd name="adj3" fmla="val 31990"/>
              <a:gd name="adj4" fmla="val 40443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звернутая стрелка 15"/>
          <p:cNvSpPr/>
          <p:nvPr/>
        </p:nvSpPr>
        <p:spPr>
          <a:xfrm rot="20029816" flipH="1">
            <a:off x="5915315" y="3224555"/>
            <a:ext cx="796218" cy="445499"/>
          </a:xfrm>
          <a:prstGeom prst="uturnArrow">
            <a:avLst>
              <a:gd name="adj1" fmla="val 6330"/>
              <a:gd name="adj2" fmla="val 11256"/>
              <a:gd name="adj3" fmla="val 31990"/>
              <a:gd name="adj4" fmla="val 40443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4972050" y="2400300"/>
          <a:ext cx="914400" cy="800100"/>
        </p:xfrm>
        <a:graphic>
          <a:graphicData uri="http://schemas.openxmlformats.org/presentationml/2006/ole">
            <p:oleObj spid="_x0000_s31754" name="Equation" r:id="rId13" imgW="203040" imgH="177480" progId="Equation.DSMT4">
              <p:embed/>
            </p:oleObj>
          </a:graphicData>
        </a:graphic>
      </p:graphicFrame>
      <p:graphicFrame>
        <p:nvGraphicFramePr>
          <p:cNvPr id="31755" name="Object 6"/>
          <p:cNvGraphicFramePr>
            <a:graphicFrameLocks noChangeAspect="1"/>
          </p:cNvGraphicFramePr>
          <p:nvPr/>
        </p:nvGraphicFramePr>
        <p:xfrm>
          <a:off x="5715008" y="4143380"/>
          <a:ext cx="690562" cy="898525"/>
        </p:xfrm>
        <a:graphic>
          <a:graphicData uri="http://schemas.openxmlformats.org/presentationml/2006/ole">
            <p:oleObj spid="_x0000_s31755" name="Equation" r:id="rId14" imgW="126720" imgH="164880" progId="Equation.DSMT4">
              <p:embed/>
            </p:oleObj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2714612" y="2214554"/>
          <a:ext cx="690563" cy="898525"/>
        </p:xfrm>
        <a:graphic>
          <a:graphicData uri="http://schemas.openxmlformats.org/presentationml/2006/ole">
            <p:oleObj spid="_x0000_s31756" name="Equation" r:id="rId15" imgW="12672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вычитание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54088" y="2357438"/>
          <a:ext cx="1776412" cy="731837"/>
        </p:xfrm>
        <a:graphic>
          <a:graphicData uri="http://schemas.openxmlformats.org/presentationml/2006/ole">
            <p:oleObj spid="_x0000_s41986" name="Equation" r:id="rId4" imgW="431640" imgH="177480" progId="Equation.DSMT4">
              <p:embed/>
            </p:oleObj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000240"/>
            <a:ext cx="4162425" cy="4000528"/>
          </a:xfrm>
          <a:prstGeom prst="rect">
            <a:avLst/>
          </a:prstGeom>
        </p:spPr>
      </p:pic>
      <p:graphicFrame>
        <p:nvGraphicFramePr>
          <p:cNvPr id="23555" name="Содержимое 6"/>
          <p:cNvGraphicFramePr>
            <a:graphicFrameLocks noChangeAspect="1"/>
          </p:cNvGraphicFramePr>
          <p:nvPr/>
        </p:nvGraphicFramePr>
        <p:xfrm>
          <a:off x="4071934" y="6072206"/>
          <a:ext cx="225425" cy="419100"/>
        </p:xfrm>
        <a:graphic>
          <a:graphicData uri="http://schemas.openxmlformats.org/presentationml/2006/ole">
            <p:oleObj spid="_x0000_s41987" name="Equation" r:id="rId6" imgW="88560" imgH="164880" progId="Equation.DSMT4">
              <p:embed/>
            </p:oleObj>
          </a:graphicData>
        </a:graphic>
      </p:graphicFrame>
      <p:graphicFrame>
        <p:nvGraphicFramePr>
          <p:cNvPr id="23556" name="Содержимое 6"/>
          <p:cNvGraphicFramePr>
            <a:graphicFrameLocks noChangeAspect="1"/>
          </p:cNvGraphicFramePr>
          <p:nvPr/>
        </p:nvGraphicFramePr>
        <p:xfrm>
          <a:off x="4524375" y="5429250"/>
          <a:ext cx="322263" cy="419100"/>
        </p:xfrm>
        <a:graphic>
          <a:graphicData uri="http://schemas.openxmlformats.org/presentationml/2006/ole">
            <p:oleObj spid="_x0000_s41988" name="Equation" r:id="rId7" imgW="126720" imgH="164880" progId="Equation.DSMT4">
              <p:embed/>
            </p:oleObj>
          </a:graphicData>
        </a:graphic>
      </p:graphicFrame>
      <p:graphicFrame>
        <p:nvGraphicFramePr>
          <p:cNvPr id="23557" name="Содержимое 6"/>
          <p:cNvGraphicFramePr>
            <a:graphicFrameLocks noChangeAspect="1"/>
          </p:cNvGraphicFramePr>
          <p:nvPr/>
        </p:nvGraphicFramePr>
        <p:xfrm>
          <a:off x="5111750" y="4770438"/>
          <a:ext cx="288925" cy="450850"/>
        </p:xfrm>
        <a:graphic>
          <a:graphicData uri="http://schemas.openxmlformats.org/presentationml/2006/ole">
            <p:oleObj spid="_x0000_s41989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3558" name="Содержимое 6"/>
          <p:cNvGraphicFramePr>
            <a:graphicFrameLocks noChangeAspect="1"/>
          </p:cNvGraphicFramePr>
          <p:nvPr/>
        </p:nvGraphicFramePr>
        <p:xfrm>
          <a:off x="5738813" y="4214813"/>
          <a:ext cx="322262" cy="419100"/>
        </p:xfrm>
        <a:graphic>
          <a:graphicData uri="http://schemas.openxmlformats.org/presentationml/2006/ole">
            <p:oleObj spid="_x0000_s41990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3559" name="Содержимое 6"/>
          <p:cNvGraphicFramePr>
            <a:graphicFrameLocks noChangeAspect="1"/>
          </p:cNvGraphicFramePr>
          <p:nvPr/>
        </p:nvGraphicFramePr>
        <p:xfrm>
          <a:off x="6397625" y="3627438"/>
          <a:ext cx="290513" cy="450850"/>
        </p:xfrm>
        <a:graphic>
          <a:graphicData uri="http://schemas.openxmlformats.org/presentationml/2006/ole">
            <p:oleObj spid="_x0000_s41991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23560" name="Содержимое 6"/>
          <p:cNvGraphicFramePr>
            <a:graphicFrameLocks noChangeAspect="1"/>
          </p:cNvGraphicFramePr>
          <p:nvPr/>
        </p:nvGraphicFramePr>
        <p:xfrm>
          <a:off x="6953250" y="2984500"/>
          <a:ext cx="322263" cy="452438"/>
        </p:xfrm>
        <a:graphic>
          <a:graphicData uri="http://schemas.openxmlformats.org/presentationml/2006/ole">
            <p:oleObj spid="_x0000_s41992" name="Equation" r:id="rId11" imgW="126720" imgH="177480" progId="Equation.DSMT4">
              <p:embed/>
            </p:oleObj>
          </a:graphicData>
        </a:graphic>
      </p:graphicFrame>
      <p:graphicFrame>
        <p:nvGraphicFramePr>
          <p:cNvPr id="23561" name="Содержимое 6"/>
          <p:cNvGraphicFramePr>
            <a:graphicFrameLocks noChangeAspect="1"/>
          </p:cNvGraphicFramePr>
          <p:nvPr/>
        </p:nvGraphicFramePr>
        <p:xfrm>
          <a:off x="7596188" y="2413000"/>
          <a:ext cx="320675" cy="450850"/>
        </p:xfrm>
        <a:graphic>
          <a:graphicData uri="http://schemas.openxmlformats.org/presentationml/2006/ole">
            <p:oleObj spid="_x0000_s41993" name="Equation" r:id="rId12" imgW="126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вычитание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54088" y="2357438"/>
          <a:ext cx="1776412" cy="731837"/>
        </p:xfrm>
        <a:graphic>
          <a:graphicData uri="http://schemas.openxmlformats.org/presentationml/2006/ole">
            <p:oleObj spid="_x0000_s287746" name="Equation" r:id="rId4" imgW="431640" imgH="177480" progId="Equation.DSMT4">
              <p:embed/>
            </p:oleObj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000240"/>
            <a:ext cx="4162425" cy="4000528"/>
          </a:xfrm>
          <a:prstGeom prst="rect">
            <a:avLst/>
          </a:prstGeom>
        </p:spPr>
      </p:pic>
      <p:graphicFrame>
        <p:nvGraphicFramePr>
          <p:cNvPr id="23555" name="Содержимое 6"/>
          <p:cNvGraphicFramePr>
            <a:graphicFrameLocks noChangeAspect="1"/>
          </p:cNvGraphicFramePr>
          <p:nvPr/>
        </p:nvGraphicFramePr>
        <p:xfrm>
          <a:off x="4071934" y="6072206"/>
          <a:ext cx="225425" cy="419100"/>
        </p:xfrm>
        <a:graphic>
          <a:graphicData uri="http://schemas.openxmlformats.org/presentationml/2006/ole">
            <p:oleObj spid="_x0000_s287747" name="Equation" r:id="rId6" imgW="88560" imgH="164880" progId="Equation.DSMT4">
              <p:embed/>
            </p:oleObj>
          </a:graphicData>
        </a:graphic>
      </p:graphicFrame>
      <p:graphicFrame>
        <p:nvGraphicFramePr>
          <p:cNvPr id="23556" name="Содержимое 6"/>
          <p:cNvGraphicFramePr>
            <a:graphicFrameLocks noChangeAspect="1"/>
          </p:cNvGraphicFramePr>
          <p:nvPr/>
        </p:nvGraphicFramePr>
        <p:xfrm>
          <a:off x="4524375" y="5429250"/>
          <a:ext cx="322263" cy="419100"/>
        </p:xfrm>
        <a:graphic>
          <a:graphicData uri="http://schemas.openxmlformats.org/presentationml/2006/ole">
            <p:oleObj spid="_x0000_s287748" name="Equation" r:id="rId7" imgW="126720" imgH="164880" progId="Equation.DSMT4">
              <p:embed/>
            </p:oleObj>
          </a:graphicData>
        </a:graphic>
      </p:graphicFrame>
      <p:graphicFrame>
        <p:nvGraphicFramePr>
          <p:cNvPr id="23557" name="Содержимое 6"/>
          <p:cNvGraphicFramePr>
            <a:graphicFrameLocks noChangeAspect="1"/>
          </p:cNvGraphicFramePr>
          <p:nvPr/>
        </p:nvGraphicFramePr>
        <p:xfrm>
          <a:off x="5111750" y="4770437"/>
          <a:ext cx="531820" cy="829873"/>
        </p:xfrm>
        <a:graphic>
          <a:graphicData uri="http://schemas.openxmlformats.org/presentationml/2006/ole">
            <p:oleObj spid="_x0000_s287749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3558" name="Содержимое 6"/>
          <p:cNvGraphicFramePr>
            <a:graphicFrameLocks noChangeAspect="1"/>
          </p:cNvGraphicFramePr>
          <p:nvPr/>
        </p:nvGraphicFramePr>
        <p:xfrm>
          <a:off x="5738813" y="4214813"/>
          <a:ext cx="333385" cy="433566"/>
        </p:xfrm>
        <a:graphic>
          <a:graphicData uri="http://schemas.openxmlformats.org/presentationml/2006/ole">
            <p:oleObj spid="_x0000_s287750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3559" name="Содержимое 6"/>
          <p:cNvGraphicFramePr>
            <a:graphicFrameLocks noChangeAspect="1"/>
          </p:cNvGraphicFramePr>
          <p:nvPr/>
        </p:nvGraphicFramePr>
        <p:xfrm>
          <a:off x="6397625" y="3627438"/>
          <a:ext cx="290513" cy="450850"/>
        </p:xfrm>
        <a:graphic>
          <a:graphicData uri="http://schemas.openxmlformats.org/presentationml/2006/ole">
            <p:oleObj spid="_x0000_s287751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23560" name="Содержимое 6"/>
          <p:cNvGraphicFramePr>
            <a:graphicFrameLocks noChangeAspect="1"/>
          </p:cNvGraphicFramePr>
          <p:nvPr/>
        </p:nvGraphicFramePr>
        <p:xfrm>
          <a:off x="6953250" y="2984500"/>
          <a:ext cx="322263" cy="452438"/>
        </p:xfrm>
        <a:graphic>
          <a:graphicData uri="http://schemas.openxmlformats.org/presentationml/2006/ole">
            <p:oleObj spid="_x0000_s287752" name="Equation" r:id="rId11" imgW="126720" imgH="177480" progId="Equation.DSMT4">
              <p:embed/>
            </p:oleObj>
          </a:graphicData>
        </a:graphic>
      </p:graphicFrame>
      <p:graphicFrame>
        <p:nvGraphicFramePr>
          <p:cNvPr id="23561" name="Содержимое 6"/>
          <p:cNvGraphicFramePr>
            <a:graphicFrameLocks noChangeAspect="1"/>
          </p:cNvGraphicFramePr>
          <p:nvPr/>
        </p:nvGraphicFramePr>
        <p:xfrm>
          <a:off x="7596188" y="2413000"/>
          <a:ext cx="333398" cy="468737"/>
        </p:xfrm>
        <a:graphic>
          <a:graphicData uri="http://schemas.openxmlformats.org/presentationml/2006/ole">
            <p:oleObj spid="_x0000_s287753" name="Equation" r:id="rId12" imgW="126720" imgH="177480" progId="Equation.DSMT4">
              <p:embed/>
            </p:oleObj>
          </a:graphicData>
        </a:graphic>
      </p:graphicFrame>
      <p:sp>
        <p:nvSpPr>
          <p:cNvPr id="13" name="Развернутая стрелка 12"/>
          <p:cNvSpPr/>
          <p:nvPr/>
        </p:nvSpPr>
        <p:spPr>
          <a:xfrm rot="20029816" flipH="1">
            <a:off x="4486555" y="4367563"/>
            <a:ext cx="796218" cy="445499"/>
          </a:xfrm>
          <a:prstGeom prst="uturnArrow">
            <a:avLst>
              <a:gd name="adj1" fmla="val 6330"/>
              <a:gd name="adj2" fmla="val 11256"/>
              <a:gd name="adj3" fmla="val 31990"/>
              <a:gd name="adj4" fmla="val 40443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Развернутая стрелка 14"/>
          <p:cNvSpPr/>
          <p:nvPr/>
        </p:nvSpPr>
        <p:spPr>
          <a:xfrm rot="20029816" flipH="1">
            <a:off x="3915051" y="4939067"/>
            <a:ext cx="796218" cy="445499"/>
          </a:xfrm>
          <a:prstGeom prst="uturnArrow">
            <a:avLst>
              <a:gd name="adj1" fmla="val 6330"/>
              <a:gd name="adj2" fmla="val 11256"/>
              <a:gd name="adj3" fmla="val 31990"/>
              <a:gd name="adj4" fmla="val 40443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звернутая стрелка 15"/>
          <p:cNvSpPr/>
          <p:nvPr/>
        </p:nvSpPr>
        <p:spPr>
          <a:xfrm rot="20029816" flipH="1">
            <a:off x="3414985" y="5582009"/>
            <a:ext cx="796218" cy="445499"/>
          </a:xfrm>
          <a:prstGeom prst="uturnArrow">
            <a:avLst>
              <a:gd name="adj1" fmla="val 6330"/>
              <a:gd name="adj2" fmla="val 11256"/>
              <a:gd name="adj3" fmla="val 31990"/>
              <a:gd name="adj4" fmla="val 40443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2643174" y="4143380"/>
          <a:ext cx="914400" cy="800100"/>
        </p:xfrm>
        <a:graphic>
          <a:graphicData uri="http://schemas.openxmlformats.org/presentationml/2006/ole">
            <p:oleObj spid="_x0000_s287754" name="Equation" r:id="rId13" imgW="203040" imgH="177480" progId="Equation.DSMT4">
              <p:embed/>
            </p:oleObj>
          </a:graphicData>
        </a:graphic>
      </p:graphicFrame>
      <p:graphicFrame>
        <p:nvGraphicFramePr>
          <p:cNvPr id="43019" name="Object 5"/>
          <p:cNvGraphicFramePr>
            <a:graphicFrameLocks noChangeAspect="1"/>
          </p:cNvGraphicFramePr>
          <p:nvPr/>
        </p:nvGraphicFramePr>
        <p:xfrm>
          <a:off x="2857488" y="2000240"/>
          <a:ext cx="928694" cy="1449869"/>
        </p:xfrm>
        <a:graphic>
          <a:graphicData uri="http://schemas.openxmlformats.org/presentationml/2006/ole">
            <p:oleObj spid="_x0000_s287755" name="Equation" r:id="rId14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Вычитание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множестве натуральных чисел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714644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вычитание не всегда выполнимо на множестве натуральных чисел множество натуральных чисел не замкнуто относительно вычитания</a:t>
            </a:r>
            <a:endParaRPr lang="ru-RU" sz="3600" dirty="0"/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785787" y="1571612"/>
          <a:ext cx="3214710" cy="817538"/>
        </p:xfrm>
        <a:graphic>
          <a:graphicData uri="http://schemas.openxmlformats.org/presentationml/2006/ole">
            <p:oleObj spid="_x0000_s194562" name="Equation" r:id="rId4" imgW="799920" imgH="203040" progId="Equation.DSMT4">
              <p:embed/>
            </p:oleObj>
          </a:graphicData>
        </a:graphic>
      </p:graphicFrame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1000100" y="2428868"/>
          <a:ext cx="2754352" cy="877888"/>
        </p:xfrm>
        <a:graphic>
          <a:graphicData uri="http://schemas.openxmlformats.org/presentationml/2006/ole">
            <p:oleObj spid="_x0000_s194563" name="Equation" r:id="rId5" imgW="558720" imgH="177480" progId="Equation.DSMT4">
              <p:embed/>
            </p:oleObj>
          </a:graphicData>
        </a:graphic>
      </p:graphicFrame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5689600" y="1989138"/>
          <a:ext cx="1836738" cy="1841500"/>
        </p:xfrm>
        <a:graphic>
          <a:graphicData uri="http://schemas.openxmlformats.org/presentationml/2006/ole">
            <p:oleObj spid="_x0000_s194564" name="Equation" r:id="rId6" imgW="4572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7494"/>
            <a:ext cx="8229600" cy="116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Действия над натуральными числами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428736"/>
            <a:ext cx="2971792" cy="1143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умножение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28353" name="Object 2"/>
          <p:cNvGraphicFramePr>
            <a:graphicFrameLocks noChangeAspect="1"/>
          </p:cNvGraphicFramePr>
          <p:nvPr/>
        </p:nvGraphicFramePr>
        <p:xfrm>
          <a:off x="1000100" y="2143116"/>
          <a:ext cx="5749925" cy="1516063"/>
        </p:xfrm>
        <a:graphic>
          <a:graphicData uri="http://schemas.openxmlformats.org/presentationml/2006/ole">
            <p:oleObj spid="_x0000_s228353" name="Equation" r:id="rId4" imgW="1396800" imgH="368280" progId="Equation.DSMT4">
              <p:embed/>
            </p:oleObj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457200" y="3786190"/>
            <a:ext cx="8229600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3600" dirty="0" smtClean="0"/>
              <a:t>Умножить число </a:t>
            </a:r>
            <a:r>
              <a:rPr lang="ru-RU" sz="3600" i="1" dirty="0" smtClean="0"/>
              <a:t>а</a:t>
            </a:r>
            <a:r>
              <a:rPr lang="ru-RU" sz="3600" dirty="0" smtClean="0"/>
              <a:t> на число </a:t>
            </a:r>
            <a:r>
              <a:rPr lang="ru-RU" sz="3600" i="1" dirty="0" smtClean="0"/>
              <a:t>б</a:t>
            </a:r>
            <a:r>
              <a:rPr lang="ru-RU" sz="3600" dirty="0" smtClean="0"/>
              <a:t>, это значит найти сумму </a:t>
            </a:r>
            <a:r>
              <a:rPr lang="ru-RU" sz="3600" i="1" dirty="0" smtClean="0"/>
              <a:t>б</a:t>
            </a:r>
            <a:r>
              <a:rPr lang="ru-RU" sz="3600" dirty="0" smtClean="0"/>
              <a:t> слагаемых, каждое из которых равно </a:t>
            </a:r>
            <a:r>
              <a:rPr lang="ru-RU" sz="3600" i="1" dirty="0" smtClean="0"/>
              <a:t>а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2971792" cy="114300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умножение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058863" y="2357438"/>
          <a:ext cx="1568450" cy="731837"/>
        </p:xfrm>
        <a:graphic>
          <a:graphicData uri="http://schemas.openxmlformats.org/presentationml/2006/ole">
            <p:oleObj spid="_x0000_s288770" name="Equation" r:id="rId4" imgW="380880" imgH="177480" progId="Equation.DSMT4">
              <p:embed/>
            </p:oleObj>
          </a:graphicData>
        </a:graphic>
      </p:graphicFrame>
      <p:pic>
        <p:nvPicPr>
          <p:cNvPr id="17" name="Рисунок 16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2071678"/>
            <a:ext cx="1109668" cy="2969994"/>
          </a:xfrm>
          <a:prstGeom prst="rect">
            <a:avLst/>
          </a:prstGeom>
        </p:spPr>
      </p:pic>
      <p:graphicFrame>
        <p:nvGraphicFramePr>
          <p:cNvPr id="44044" name="Object 2"/>
          <p:cNvGraphicFramePr>
            <a:graphicFrameLocks noChangeAspect="1"/>
          </p:cNvGraphicFramePr>
          <p:nvPr/>
        </p:nvGraphicFramePr>
        <p:xfrm>
          <a:off x="4071934" y="2071678"/>
          <a:ext cx="1335577" cy="3071725"/>
        </p:xfrm>
        <a:graphic>
          <a:graphicData uri="http://schemas.openxmlformats.org/presentationml/2006/ole">
            <p:oleObj spid="_x0000_s288771" name="Equation" r:id="rId6" imgW="507960" imgH="1168200" progId="Equation.DSMT4">
              <p:embed/>
            </p:oleObj>
          </a:graphicData>
        </a:graphic>
      </p:graphicFrame>
      <p:pic>
        <p:nvPicPr>
          <p:cNvPr id="19" name="Рисунок 18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071678"/>
            <a:ext cx="1109668" cy="2969994"/>
          </a:xfrm>
          <a:prstGeom prst="rect">
            <a:avLst/>
          </a:prstGeom>
        </p:spPr>
      </p:pic>
      <p:graphicFrame>
        <p:nvGraphicFramePr>
          <p:cNvPr id="44045" name="Object 2"/>
          <p:cNvGraphicFramePr>
            <a:graphicFrameLocks noChangeAspect="1"/>
          </p:cNvGraphicFramePr>
          <p:nvPr/>
        </p:nvGraphicFramePr>
        <p:xfrm>
          <a:off x="5643570" y="4714884"/>
          <a:ext cx="2428892" cy="1643074"/>
        </p:xfrm>
        <a:graphic>
          <a:graphicData uri="http://schemas.openxmlformats.org/presentationml/2006/ole">
            <p:oleObj spid="_x0000_s288772" name="Equation" r:id="rId7" imgW="419040" imgH="342720" progId="Equation.DSMT4">
              <p:embed/>
            </p:oleObj>
          </a:graphicData>
        </a:graphic>
      </p:graphicFrame>
      <p:graphicFrame>
        <p:nvGraphicFramePr>
          <p:cNvPr id="44046" name="Содержимое 6"/>
          <p:cNvGraphicFramePr>
            <a:graphicFrameLocks noChangeAspect="1"/>
          </p:cNvGraphicFramePr>
          <p:nvPr/>
        </p:nvGraphicFramePr>
        <p:xfrm>
          <a:off x="6072198" y="2428868"/>
          <a:ext cx="225425" cy="419100"/>
        </p:xfrm>
        <a:graphic>
          <a:graphicData uri="http://schemas.openxmlformats.org/presentationml/2006/ole">
            <p:oleObj spid="_x0000_s288773" name="Equation" r:id="rId8" imgW="88560" imgH="164880" progId="Equation.DSMT4">
              <p:embed/>
            </p:oleObj>
          </a:graphicData>
        </a:graphic>
      </p:graphicFrame>
      <p:graphicFrame>
        <p:nvGraphicFramePr>
          <p:cNvPr id="44047" name="Object 4"/>
          <p:cNvGraphicFramePr>
            <a:graphicFrameLocks noChangeAspect="1"/>
          </p:cNvGraphicFramePr>
          <p:nvPr/>
        </p:nvGraphicFramePr>
        <p:xfrm>
          <a:off x="6072198" y="3286124"/>
          <a:ext cx="322263" cy="419100"/>
        </p:xfrm>
        <a:graphic>
          <a:graphicData uri="http://schemas.openxmlformats.org/presentationml/2006/ole">
            <p:oleObj spid="_x0000_s288774" name="Equation" r:id="rId9" imgW="126720" imgH="164880" progId="Equation.DSMT4">
              <p:embed/>
            </p:oleObj>
          </a:graphicData>
        </a:graphic>
      </p:graphicFrame>
      <p:graphicFrame>
        <p:nvGraphicFramePr>
          <p:cNvPr id="44048" name="Object 5"/>
          <p:cNvGraphicFramePr>
            <a:graphicFrameLocks noChangeAspect="1"/>
          </p:cNvGraphicFramePr>
          <p:nvPr/>
        </p:nvGraphicFramePr>
        <p:xfrm>
          <a:off x="6072198" y="4357694"/>
          <a:ext cx="288925" cy="450850"/>
        </p:xfrm>
        <a:graphic>
          <a:graphicData uri="http://schemas.openxmlformats.org/presentationml/2006/ole">
            <p:oleObj spid="_x0000_s288775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44049" name="Object 6"/>
          <p:cNvGraphicFramePr>
            <a:graphicFrameLocks noChangeAspect="1"/>
          </p:cNvGraphicFramePr>
          <p:nvPr/>
        </p:nvGraphicFramePr>
        <p:xfrm>
          <a:off x="7143768" y="2357430"/>
          <a:ext cx="333375" cy="433387"/>
        </p:xfrm>
        <a:graphic>
          <a:graphicData uri="http://schemas.openxmlformats.org/presentationml/2006/ole">
            <p:oleObj spid="_x0000_s288776" name="Equation" r:id="rId11" imgW="126720" imgH="164880" progId="Equation.DSMT4">
              <p:embed/>
            </p:oleObj>
          </a:graphicData>
        </a:graphic>
      </p:graphicFrame>
      <p:graphicFrame>
        <p:nvGraphicFramePr>
          <p:cNvPr id="44050" name="Object 7"/>
          <p:cNvGraphicFramePr>
            <a:graphicFrameLocks noChangeAspect="1"/>
          </p:cNvGraphicFramePr>
          <p:nvPr/>
        </p:nvGraphicFramePr>
        <p:xfrm>
          <a:off x="7143768" y="3286124"/>
          <a:ext cx="290513" cy="450850"/>
        </p:xfrm>
        <a:graphic>
          <a:graphicData uri="http://schemas.openxmlformats.org/presentationml/2006/ole">
            <p:oleObj spid="_x0000_s288777" name="Equation" r:id="rId12" imgW="114120" imgH="177480" progId="Equation.DSMT4">
              <p:embed/>
            </p:oleObj>
          </a:graphicData>
        </a:graphic>
      </p:graphicFrame>
      <p:graphicFrame>
        <p:nvGraphicFramePr>
          <p:cNvPr id="44051" name="Object 8"/>
          <p:cNvGraphicFramePr>
            <a:graphicFrameLocks noChangeAspect="1"/>
          </p:cNvGraphicFramePr>
          <p:nvPr/>
        </p:nvGraphicFramePr>
        <p:xfrm>
          <a:off x="7143768" y="4286256"/>
          <a:ext cx="322263" cy="452438"/>
        </p:xfrm>
        <a:graphic>
          <a:graphicData uri="http://schemas.openxmlformats.org/presentationml/2006/ole">
            <p:oleObj spid="_x0000_s288778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44052" name="Object 8"/>
          <p:cNvGraphicFramePr>
            <a:graphicFrameLocks noChangeAspect="1"/>
          </p:cNvGraphicFramePr>
          <p:nvPr/>
        </p:nvGraphicFramePr>
        <p:xfrm>
          <a:off x="2786050" y="2357430"/>
          <a:ext cx="571504" cy="802357"/>
        </p:xfrm>
        <a:graphic>
          <a:graphicData uri="http://schemas.openxmlformats.org/presentationml/2006/ole">
            <p:oleObj spid="_x0000_s288779" name="Equation" r:id="rId14" imgW="126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Умножение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928671"/>
            <a:ext cx="4400552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Умножать можно: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67" y="4500570"/>
            <a:ext cx="4113233" cy="27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0" y="3071810"/>
            <a:ext cx="440055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столбик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00298" y="1857364"/>
            <a:ext cx="4400552" cy="68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таблице</a:t>
            </a:r>
          </a:p>
        </p:txBody>
      </p:sp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857232"/>
            <a:ext cx="3571868" cy="2992038"/>
          </a:xfrm>
          <a:prstGeom prst="rect">
            <a:avLst/>
          </a:prstGeom>
        </p:spPr>
      </p:pic>
      <p:sp>
        <p:nvSpPr>
          <p:cNvPr id="12" name="Содержимое 4"/>
          <p:cNvSpPr txBox="1">
            <a:spLocks/>
          </p:cNvSpPr>
          <p:nvPr/>
        </p:nvSpPr>
        <p:spPr>
          <a:xfrm>
            <a:off x="2714612" y="3929066"/>
            <a:ext cx="4400552" cy="68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калькуляторе</a:t>
            </a:r>
          </a:p>
        </p:txBody>
      </p:sp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71942"/>
            <a:ext cx="228912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Свойства  умножения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4257676" cy="111441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коммутативность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857752" y="2071678"/>
          <a:ext cx="2389188" cy="642937"/>
        </p:xfrm>
        <a:graphic>
          <a:graphicData uri="http://schemas.openxmlformats.org/presentationml/2006/ole">
            <p:oleObj spid="_x0000_s46082" name="Equation" r:id="rId4" imgW="660240" imgH="177480" progId="Equation.DSMT4">
              <p:embed/>
            </p:oleObj>
          </a:graphicData>
        </a:graphic>
      </p:graphicFrame>
      <p:sp>
        <p:nvSpPr>
          <p:cNvPr id="6" name="Содержимое 4"/>
          <p:cNvSpPr txBox="1">
            <a:spLocks/>
          </p:cNvSpPr>
          <p:nvPr/>
        </p:nvSpPr>
        <p:spPr>
          <a:xfrm>
            <a:off x="500034" y="2285992"/>
            <a:ext cx="4257676" cy="1114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ассоциативность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794125" y="3286125"/>
          <a:ext cx="4271963" cy="919163"/>
        </p:xfrm>
        <a:graphic>
          <a:graphicData uri="http://schemas.openxmlformats.org/presentationml/2006/ole">
            <p:oleObj spid="_x0000_s46083" name="Equation" r:id="rId5" imgW="1180800" imgH="253800" progId="Equation.DSMT4">
              <p:embed/>
            </p:oleObj>
          </a:graphicData>
        </a:graphic>
      </p:graphicFrame>
      <p:sp>
        <p:nvSpPr>
          <p:cNvPr id="7" name="Содержимое 4"/>
          <p:cNvSpPr txBox="1">
            <a:spLocks/>
          </p:cNvSpPr>
          <p:nvPr/>
        </p:nvSpPr>
        <p:spPr>
          <a:xfrm>
            <a:off x="571472" y="3786190"/>
            <a:ext cx="7858180" cy="1114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дистрибутивность относительно сложения</a:t>
            </a:r>
          </a:p>
        </p:txBody>
      </p:sp>
      <p:graphicFrame>
        <p:nvGraphicFramePr>
          <p:cNvPr id="46084" name="Object 3"/>
          <p:cNvGraphicFramePr>
            <a:graphicFrameLocks noChangeAspect="1"/>
          </p:cNvGraphicFramePr>
          <p:nvPr/>
        </p:nvGraphicFramePr>
        <p:xfrm>
          <a:off x="4008438" y="5214938"/>
          <a:ext cx="4271962" cy="919162"/>
        </p:xfrm>
        <a:graphic>
          <a:graphicData uri="http://schemas.openxmlformats.org/presentationml/2006/ole">
            <p:oleObj spid="_x0000_s46084" name="Equation" r:id="rId6" imgW="1180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Натуральные числа</a:t>
            </a:r>
            <a:endParaRPr lang="ru-RU" sz="4800" dirty="0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785786" y="2000240"/>
          <a:ext cx="225425" cy="419100"/>
        </p:xfrm>
        <a:graphic>
          <a:graphicData uri="http://schemas.openxmlformats.org/presentationml/2006/ole">
            <p:oleObj spid="_x0000_s284674" name="Equation" r:id="rId4" imgW="88560" imgH="164880" progId="Equation.DSMT4">
              <p:embed/>
            </p:oleObj>
          </a:graphicData>
        </a:graphic>
      </p:graphicFrame>
      <p:graphicFrame>
        <p:nvGraphicFramePr>
          <p:cNvPr id="1027" name="Содержимое 6"/>
          <p:cNvGraphicFramePr>
            <a:graphicFrameLocks noChangeAspect="1"/>
          </p:cNvGraphicFramePr>
          <p:nvPr/>
        </p:nvGraphicFramePr>
        <p:xfrm>
          <a:off x="1285852" y="2000240"/>
          <a:ext cx="322263" cy="419100"/>
        </p:xfrm>
        <a:graphic>
          <a:graphicData uri="http://schemas.openxmlformats.org/presentationml/2006/ole">
            <p:oleObj spid="_x0000_s284675" name="Equation" r:id="rId5" imgW="126720" imgH="164880" progId="Equation.DSMT4">
              <p:embed/>
            </p:oleObj>
          </a:graphicData>
        </a:graphic>
      </p:graphicFrame>
      <p:graphicFrame>
        <p:nvGraphicFramePr>
          <p:cNvPr id="4124" name="Object 3"/>
          <p:cNvGraphicFramePr>
            <a:graphicFrameLocks noChangeAspect="1"/>
          </p:cNvGraphicFramePr>
          <p:nvPr/>
        </p:nvGraphicFramePr>
        <p:xfrm>
          <a:off x="2301875" y="2055813"/>
          <a:ext cx="290513" cy="452437"/>
        </p:xfrm>
        <a:graphic>
          <a:graphicData uri="http://schemas.openxmlformats.org/presentationml/2006/ole">
            <p:oleObj spid="_x0000_s284676" name="Equation" r:id="rId6" imgW="114120" imgH="177480" progId="Equation.DSMT4">
              <p:embed/>
            </p:oleObj>
          </a:graphicData>
        </a:graphic>
      </p:graphicFrame>
      <p:graphicFrame>
        <p:nvGraphicFramePr>
          <p:cNvPr id="4125" name="Object 3"/>
          <p:cNvGraphicFramePr>
            <a:graphicFrameLocks noChangeAspect="1"/>
          </p:cNvGraphicFramePr>
          <p:nvPr/>
        </p:nvGraphicFramePr>
        <p:xfrm>
          <a:off x="2857488" y="2071678"/>
          <a:ext cx="322263" cy="419100"/>
        </p:xfrm>
        <a:graphic>
          <a:graphicData uri="http://schemas.openxmlformats.org/presentationml/2006/ole">
            <p:oleObj spid="_x0000_s284677" name="Equation" r:id="rId7" imgW="126720" imgH="164880" progId="Equation.DSMT4">
              <p:embed/>
            </p:oleObj>
          </a:graphicData>
        </a:graphic>
      </p:graphicFrame>
      <p:graphicFrame>
        <p:nvGraphicFramePr>
          <p:cNvPr id="4126" name="Object 3"/>
          <p:cNvGraphicFramePr>
            <a:graphicFrameLocks noChangeAspect="1"/>
          </p:cNvGraphicFramePr>
          <p:nvPr/>
        </p:nvGraphicFramePr>
        <p:xfrm>
          <a:off x="3587750" y="2055813"/>
          <a:ext cx="290513" cy="452437"/>
        </p:xfrm>
        <a:graphic>
          <a:graphicData uri="http://schemas.openxmlformats.org/presentationml/2006/ole">
            <p:oleObj spid="_x0000_s284678" name="Equation" r:id="rId8" imgW="114120" imgH="177480" progId="Equation.DSMT4">
              <p:embed/>
            </p:oleObj>
          </a:graphicData>
        </a:graphic>
      </p:graphicFrame>
      <p:graphicFrame>
        <p:nvGraphicFramePr>
          <p:cNvPr id="4127" name="Object 3"/>
          <p:cNvGraphicFramePr>
            <a:graphicFrameLocks noChangeAspect="1"/>
          </p:cNvGraphicFramePr>
          <p:nvPr/>
        </p:nvGraphicFramePr>
        <p:xfrm>
          <a:off x="4214813" y="2055813"/>
          <a:ext cx="322262" cy="452437"/>
        </p:xfrm>
        <a:graphic>
          <a:graphicData uri="http://schemas.openxmlformats.org/presentationml/2006/ole">
            <p:oleObj spid="_x0000_s284679" name="Equation" r:id="rId9" imgW="126720" imgH="177480" progId="Equation.DSMT4">
              <p:embed/>
            </p:oleObj>
          </a:graphicData>
        </a:graphic>
      </p:graphicFrame>
      <p:graphicFrame>
        <p:nvGraphicFramePr>
          <p:cNvPr id="4128" name="Object 3"/>
          <p:cNvGraphicFramePr>
            <a:graphicFrameLocks noChangeAspect="1"/>
          </p:cNvGraphicFramePr>
          <p:nvPr/>
        </p:nvGraphicFramePr>
        <p:xfrm>
          <a:off x="5072063" y="2055813"/>
          <a:ext cx="322262" cy="452437"/>
        </p:xfrm>
        <a:graphic>
          <a:graphicData uri="http://schemas.openxmlformats.org/presentationml/2006/ole">
            <p:oleObj spid="_x0000_s284680" name="Equation" r:id="rId10" imgW="126720" imgH="177480" progId="Equation.DSMT4">
              <p:embed/>
            </p:oleObj>
          </a:graphicData>
        </a:graphic>
      </p:graphicFrame>
      <p:graphicFrame>
        <p:nvGraphicFramePr>
          <p:cNvPr id="4129" name="Object 3"/>
          <p:cNvGraphicFramePr>
            <a:graphicFrameLocks noChangeAspect="1"/>
          </p:cNvGraphicFramePr>
          <p:nvPr/>
        </p:nvGraphicFramePr>
        <p:xfrm>
          <a:off x="5730875" y="2127250"/>
          <a:ext cx="290513" cy="450850"/>
        </p:xfrm>
        <a:graphic>
          <a:graphicData uri="http://schemas.openxmlformats.org/presentationml/2006/ole">
            <p:oleObj spid="_x0000_s284681" name="Equation" r:id="rId11" imgW="114120" imgH="177480" progId="Equation.DSMT4">
              <p:embed/>
            </p:oleObj>
          </a:graphicData>
        </a:graphic>
      </p:graphicFrame>
      <p:graphicFrame>
        <p:nvGraphicFramePr>
          <p:cNvPr id="4130" name="Object 3"/>
          <p:cNvGraphicFramePr>
            <a:graphicFrameLocks noChangeAspect="1"/>
          </p:cNvGraphicFramePr>
          <p:nvPr/>
        </p:nvGraphicFramePr>
        <p:xfrm>
          <a:off x="6445250" y="2055813"/>
          <a:ext cx="290513" cy="452437"/>
        </p:xfrm>
        <a:graphic>
          <a:graphicData uri="http://schemas.openxmlformats.org/presentationml/2006/ole">
            <p:oleObj spid="_x0000_s284682" name="Equation" r:id="rId12" imgW="114120" imgH="177480" progId="Equation.DSMT4">
              <p:embed/>
            </p:oleObj>
          </a:graphicData>
        </a:graphic>
      </p:graphicFrame>
      <p:graphicFrame>
        <p:nvGraphicFramePr>
          <p:cNvPr id="4131" name="Object 3"/>
          <p:cNvGraphicFramePr>
            <a:graphicFrameLocks noChangeAspect="1"/>
          </p:cNvGraphicFramePr>
          <p:nvPr/>
        </p:nvGraphicFramePr>
        <p:xfrm>
          <a:off x="7223125" y="2127250"/>
          <a:ext cx="450850" cy="450850"/>
        </p:xfrm>
        <a:graphic>
          <a:graphicData uri="http://schemas.openxmlformats.org/presentationml/2006/ole">
            <p:oleObj spid="_x0000_s284683" name="Equation" r:id="rId13" imgW="177480" imgH="177480" progId="Equation.DSMT4">
              <p:embed/>
            </p:oleObj>
          </a:graphicData>
        </a:graphic>
      </p:graphicFrame>
      <p:graphicFrame>
        <p:nvGraphicFramePr>
          <p:cNvPr id="4132" name="Object 3"/>
          <p:cNvGraphicFramePr>
            <a:graphicFrameLocks noChangeAspect="1"/>
          </p:cNvGraphicFramePr>
          <p:nvPr/>
        </p:nvGraphicFramePr>
        <p:xfrm>
          <a:off x="1023938" y="2786063"/>
          <a:ext cx="417512" cy="419100"/>
        </p:xfrm>
        <a:graphic>
          <a:graphicData uri="http://schemas.openxmlformats.org/presentationml/2006/ole">
            <p:oleObj spid="_x0000_s284684" name="Equation" r:id="rId14" imgW="164880" imgH="164880" progId="Equation.DSMT4">
              <p:embed/>
            </p:oleObj>
          </a:graphicData>
        </a:graphic>
      </p:graphicFrame>
      <p:graphicFrame>
        <p:nvGraphicFramePr>
          <p:cNvPr id="4133" name="Object 3"/>
          <p:cNvGraphicFramePr>
            <a:graphicFrameLocks noChangeAspect="1"/>
          </p:cNvGraphicFramePr>
          <p:nvPr/>
        </p:nvGraphicFramePr>
        <p:xfrm>
          <a:off x="1793875" y="2928938"/>
          <a:ext cx="450850" cy="419100"/>
        </p:xfrm>
        <a:graphic>
          <a:graphicData uri="http://schemas.openxmlformats.org/presentationml/2006/ole">
            <p:oleObj spid="_x0000_s284685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4134" name="Object 3"/>
          <p:cNvGraphicFramePr>
            <a:graphicFrameLocks noChangeAspect="1"/>
          </p:cNvGraphicFramePr>
          <p:nvPr/>
        </p:nvGraphicFramePr>
        <p:xfrm>
          <a:off x="2508250" y="2841625"/>
          <a:ext cx="450850" cy="452438"/>
        </p:xfrm>
        <a:graphic>
          <a:graphicData uri="http://schemas.openxmlformats.org/presentationml/2006/ole">
            <p:oleObj spid="_x0000_s284686" name="Equation" r:id="rId16" imgW="177480" imgH="177480" progId="Equation.DSMT4">
              <p:embed/>
            </p:oleObj>
          </a:graphicData>
        </a:graphic>
      </p:graphicFrame>
      <p:graphicFrame>
        <p:nvGraphicFramePr>
          <p:cNvPr id="4135" name="Object 3"/>
          <p:cNvGraphicFramePr>
            <a:graphicFrameLocks noChangeAspect="1"/>
          </p:cNvGraphicFramePr>
          <p:nvPr/>
        </p:nvGraphicFramePr>
        <p:xfrm>
          <a:off x="3365500" y="3143250"/>
          <a:ext cx="450850" cy="419100"/>
        </p:xfrm>
        <a:graphic>
          <a:graphicData uri="http://schemas.openxmlformats.org/presentationml/2006/ole">
            <p:oleObj spid="_x0000_s284687" name="Equation" r:id="rId17" imgW="177480" imgH="164880" progId="Equation.DSMT4">
              <p:embed/>
            </p:oleObj>
          </a:graphicData>
        </a:graphic>
      </p:graphicFrame>
      <p:graphicFrame>
        <p:nvGraphicFramePr>
          <p:cNvPr id="4136" name="Object 3"/>
          <p:cNvGraphicFramePr>
            <a:graphicFrameLocks noChangeAspect="1"/>
          </p:cNvGraphicFramePr>
          <p:nvPr/>
        </p:nvGraphicFramePr>
        <p:xfrm>
          <a:off x="4008438" y="2913063"/>
          <a:ext cx="450850" cy="450850"/>
        </p:xfrm>
        <a:graphic>
          <a:graphicData uri="http://schemas.openxmlformats.org/presentationml/2006/ole">
            <p:oleObj spid="_x0000_s284688" name="Equation" r:id="rId18" imgW="177480" imgH="177480" progId="Equation.DSMT4">
              <p:embed/>
            </p:oleObj>
          </a:graphicData>
        </a:graphic>
      </p:graphicFrame>
      <p:graphicFrame>
        <p:nvGraphicFramePr>
          <p:cNvPr id="4137" name="Object 3"/>
          <p:cNvGraphicFramePr>
            <a:graphicFrameLocks noChangeAspect="1"/>
          </p:cNvGraphicFramePr>
          <p:nvPr/>
        </p:nvGraphicFramePr>
        <p:xfrm>
          <a:off x="4937125" y="3270250"/>
          <a:ext cx="450850" cy="452438"/>
        </p:xfrm>
        <a:graphic>
          <a:graphicData uri="http://schemas.openxmlformats.org/presentationml/2006/ole">
            <p:oleObj spid="_x0000_s284689" name="Equation" r:id="rId19" imgW="177480" imgH="177480" progId="Equation.DSMT4">
              <p:embed/>
            </p:oleObj>
          </a:graphicData>
        </a:graphic>
      </p:graphicFrame>
      <p:graphicFrame>
        <p:nvGraphicFramePr>
          <p:cNvPr id="4138" name="Object 3"/>
          <p:cNvGraphicFramePr>
            <a:graphicFrameLocks noChangeAspect="1"/>
          </p:cNvGraphicFramePr>
          <p:nvPr/>
        </p:nvGraphicFramePr>
        <p:xfrm>
          <a:off x="5564188" y="2913063"/>
          <a:ext cx="482600" cy="450850"/>
        </p:xfrm>
        <a:graphic>
          <a:graphicData uri="http://schemas.openxmlformats.org/presentationml/2006/ole">
            <p:oleObj spid="_x0000_s284690" name="Equation" r:id="rId20" imgW="190440" imgH="177480" progId="Equation.DSMT4">
              <p:embed/>
            </p:oleObj>
          </a:graphicData>
        </a:graphic>
      </p:graphicFrame>
      <p:graphicFrame>
        <p:nvGraphicFramePr>
          <p:cNvPr id="4139" name="Object 3"/>
          <p:cNvGraphicFramePr>
            <a:graphicFrameLocks noChangeAspect="1"/>
          </p:cNvGraphicFramePr>
          <p:nvPr/>
        </p:nvGraphicFramePr>
        <p:xfrm>
          <a:off x="6294438" y="3556000"/>
          <a:ext cx="450850" cy="450850"/>
        </p:xfrm>
        <a:graphic>
          <a:graphicData uri="http://schemas.openxmlformats.org/presentationml/2006/ole">
            <p:oleObj spid="_x0000_s284691" name="Equation" r:id="rId21" imgW="177480" imgH="177480" progId="Equation.DSMT4">
              <p:embed/>
            </p:oleObj>
          </a:graphicData>
        </a:graphic>
      </p:graphicFrame>
      <p:graphicFrame>
        <p:nvGraphicFramePr>
          <p:cNvPr id="4140" name="Object 3"/>
          <p:cNvGraphicFramePr>
            <a:graphicFrameLocks noChangeAspect="1"/>
          </p:cNvGraphicFramePr>
          <p:nvPr/>
        </p:nvGraphicFramePr>
        <p:xfrm>
          <a:off x="7151688" y="3127375"/>
          <a:ext cx="450850" cy="452438"/>
        </p:xfrm>
        <a:graphic>
          <a:graphicData uri="http://schemas.openxmlformats.org/presentationml/2006/ole">
            <p:oleObj spid="_x0000_s284692" name="Equation" r:id="rId22" imgW="177480" imgH="177480" progId="Equation.DSMT4">
              <p:embed/>
            </p:oleObj>
          </a:graphicData>
        </a:graphic>
      </p:graphicFrame>
      <p:graphicFrame>
        <p:nvGraphicFramePr>
          <p:cNvPr id="4141" name="Object 3"/>
          <p:cNvGraphicFramePr>
            <a:graphicFrameLocks noChangeAspect="1"/>
          </p:cNvGraphicFramePr>
          <p:nvPr/>
        </p:nvGraphicFramePr>
        <p:xfrm>
          <a:off x="7761288" y="3698875"/>
          <a:ext cx="515937" cy="450850"/>
        </p:xfrm>
        <a:graphic>
          <a:graphicData uri="http://schemas.openxmlformats.org/presentationml/2006/ole">
            <p:oleObj spid="_x0000_s284693" name="Equation" r:id="rId23" imgW="203040" imgH="177480" progId="Equation.DSMT4">
              <p:embed/>
            </p:oleObj>
          </a:graphicData>
        </a:graphic>
      </p:graphicFrame>
      <p:graphicFrame>
        <p:nvGraphicFramePr>
          <p:cNvPr id="4142" name="Object 3"/>
          <p:cNvGraphicFramePr>
            <a:graphicFrameLocks noChangeAspect="1"/>
          </p:cNvGraphicFramePr>
          <p:nvPr/>
        </p:nvGraphicFramePr>
        <p:xfrm>
          <a:off x="704850" y="3643313"/>
          <a:ext cx="484188" cy="419100"/>
        </p:xfrm>
        <a:graphic>
          <a:graphicData uri="http://schemas.openxmlformats.org/presentationml/2006/ole">
            <p:oleObj spid="_x0000_s284694" name="Equation" r:id="rId24" imgW="190440" imgH="164880" progId="Equation.DSMT4">
              <p:embed/>
            </p:oleObj>
          </a:graphicData>
        </a:graphic>
      </p:graphicFrame>
      <p:graphicFrame>
        <p:nvGraphicFramePr>
          <p:cNvPr id="4143" name="Object 3"/>
          <p:cNvGraphicFramePr>
            <a:graphicFrameLocks noChangeAspect="1"/>
          </p:cNvGraphicFramePr>
          <p:nvPr/>
        </p:nvGraphicFramePr>
        <p:xfrm>
          <a:off x="1547813" y="3929063"/>
          <a:ext cx="514350" cy="419100"/>
        </p:xfrm>
        <a:graphic>
          <a:graphicData uri="http://schemas.openxmlformats.org/presentationml/2006/ole">
            <p:oleObj spid="_x0000_s284695" name="Equation" r:id="rId25" imgW="203040" imgH="164880" progId="Equation.DSMT4">
              <p:embed/>
            </p:oleObj>
          </a:graphicData>
        </a:graphic>
      </p:graphicFrame>
      <p:graphicFrame>
        <p:nvGraphicFramePr>
          <p:cNvPr id="4144" name="Object 3"/>
          <p:cNvGraphicFramePr>
            <a:graphicFrameLocks noChangeAspect="1"/>
          </p:cNvGraphicFramePr>
          <p:nvPr/>
        </p:nvGraphicFramePr>
        <p:xfrm>
          <a:off x="2276475" y="3770313"/>
          <a:ext cx="484188" cy="452437"/>
        </p:xfrm>
        <a:graphic>
          <a:graphicData uri="http://schemas.openxmlformats.org/presentationml/2006/ole">
            <p:oleObj spid="_x0000_s284696" name="Equation" r:id="rId26" imgW="190440" imgH="177480" progId="Equation.DSMT4">
              <p:embed/>
            </p:oleObj>
          </a:graphicData>
        </a:graphic>
      </p:graphicFrame>
      <p:graphicFrame>
        <p:nvGraphicFramePr>
          <p:cNvPr id="4145" name="Object 3"/>
          <p:cNvGraphicFramePr>
            <a:graphicFrameLocks noChangeAspect="1"/>
          </p:cNvGraphicFramePr>
          <p:nvPr/>
        </p:nvGraphicFramePr>
        <p:xfrm>
          <a:off x="2976563" y="4000500"/>
          <a:ext cx="514350" cy="417513"/>
        </p:xfrm>
        <a:graphic>
          <a:graphicData uri="http://schemas.openxmlformats.org/presentationml/2006/ole">
            <p:oleObj spid="_x0000_s284697" name="Equation" r:id="rId27" imgW="203040" imgH="164880" progId="Equation.DSMT4">
              <p:embed/>
            </p:oleObj>
          </a:graphicData>
        </a:graphic>
      </p:graphicFrame>
      <p:graphicFrame>
        <p:nvGraphicFramePr>
          <p:cNvPr id="4146" name="Object 3"/>
          <p:cNvGraphicFramePr>
            <a:graphicFrameLocks noChangeAspect="1"/>
          </p:cNvGraphicFramePr>
          <p:nvPr/>
        </p:nvGraphicFramePr>
        <p:xfrm>
          <a:off x="3832225" y="3841750"/>
          <a:ext cx="515938" cy="450850"/>
        </p:xfrm>
        <a:graphic>
          <a:graphicData uri="http://schemas.openxmlformats.org/presentationml/2006/ole">
            <p:oleObj spid="_x0000_s284698" name="Equation" r:id="rId28" imgW="203040" imgH="177480" progId="Equation.DSMT4">
              <p:embed/>
            </p:oleObj>
          </a:graphicData>
        </a:graphic>
      </p:graphicFrame>
      <p:graphicFrame>
        <p:nvGraphicFramePr>
          <p:cNvPr id="4147" name="Object 3"/>
          <p:cNvGraphicFramePr>
            <a:graphicFrameLocks noChangeAspect="1"/>
          </p:cNvGraphicFramePr>
          <p:nvPr/>
        </p:nvGraphicFramePr>
        <p:xfrm>
          <a:off x="4618038" y="4127500"/>
          <a:ext cx="515937" cy="450850"/>
        </p:xfrm>
        <a:graphic>
          <a:graphicData uri="http://schemas.openxmlformats.org/presentationml/2006/ole">
            <p:oleObj spid="_x0000_s284699" name="Equation" r:id="rId29" imgW="203040" imgH="177480" progId="Equation.DSMT4">
              <p:embed/>
            </p:oleObj>
          </a:graphicData>
        </a:graphic>
      </p:graphicFrame>
      <p:graphicFrame>
        <p:nvGraphicFramePr>
          <p:cNvPr id="4148" name="Object 3"/>
          <p:cNvGraphicFramePr>
            <a:graphicFrameLocks noChangeAspect="1"/>
          </p:cNvGraphicFramePr>
          <p:nvPr/>
        </p:nvGraphicFramePr>
        <p:xfrm>
          <a:off x="5403850" y="4127500"/>
          <a:ext cx="515938" cy="450850"/>
        </p:xfrm>
        <a:graphic>
          <a:graphicData uri="http://schemas.openxmlformats.org/presentationml/2006/ole">
            <p:oleObj spid="_x0000_s284700" name="Equation" r:id="rId30" imgW="203040" imgH="177480" progId="Equation.DSMT4">
              <p:embed/>
            </p:oleObj>
          </a:graphicData>
        </a:graphic>
      </p:graphicFrame>
      <p:graphicFrame>
        <p:nvGraphicFramePr>
          <p:cNvPr id="4149" name="Object 3"/>
          <p:cNvGraphicFramePr>
            <a:graphicFrameLocks noChangeAspect="1"/>
          </p:cNvGraphicFramePr>
          <p:nvPr/>
        </p:nvGraphicFramePr>
        <p:xfrm>
          <a:off x="6761163" y="4270375"/>
          <a:ext cx="515937" cy="450850"/>
        </p:xfrm>
        <a:graphic>
          <a:graphicData uri="http://schemas.openxmlformats.org/presentationml/2006/ole">
            <p:oleObj spid="_x0000_s284701" name="Equation" r:id="rId31" imgW="203040" imgH="177480" progId="Equation.DSMT4">
              <p:embed/>
            </p:oleObj>
          </a:graphicData>
        </a:graphic>
      </p:graphicFrame>
      <p:graphicFrame>
        <p:nvGraphicFramePr>
          <p:cNvPr id="4150" name="Object 3"/>
          <p:cNvGraphicFramePr>
            <a:graphicFrameLocks noChangeAspect="1"/>
          </p:cNvGraphicFramePr>
          <p:nvPr/>
        </p:nvGraphicFramePr>
        <p:xfrm>
          <a:off x="688975" y="4770438"/>
          <a:ext cx="515938" cy="450850"/>
        </p:xfrm>
        <a:graphic>
          <a:graphicData uri="http://schemas.openxmlformats.org/presentationml/2006/ole">
            <p:oleObj spid="_x0000_s284702" name="Equation" r:id="rId32" imgW="203040" imgH="177480" progId="Equation.DSMT4">
              <p:embed/>
            </p:oleObj>
          </a:graphicData>
        </a:graphic>
      </p:graphicFrame>
      <p:graphicFrame>
        <p:nvGraphicFramePr>
          <p:cNvPr id="4151" name="Object 3"/>
          <p:cNvGraphicFramePr>
            <a:graphicFrameLocks noChangeAspect="1"/>
          </p:cNvGraphicFramePr>
          <p:nvPr/>
        </p:nvGraphicFramePr>
        <p:xfrm>
          <a:off x="1563688" y="4770438"/>
          <a:ext cx="482600" cy="450850"/>
        </p:xfrm>
        <a:graphic>
          <a:graphicData uri="http://schemas.openxmlformats.org/presentationml/2006/ole">
            <p:oleObj spid="_x0000_s284703" name="Equation" r:id="rId33" imgW="190440" imgH="177480" progId="Equation.DSMT4">
              <p:embed/>
            </p:oleObj>
          </a:graphicData>
        </a:graphic>
      </p:graphicFrame>
      <p:graphicFrame>
        <p:nvGraphicFramePr>
          <p:cNvPr id="4152" name="Object 3"/>
          <p:cNvGraphicFramePr>
            <a:graphicFrameLocks noChangeAspect="1"/>
          </p:cNvGraphicFramePr>
          <p:nvPr/>
        </p:nvGraphicFramePr>
        <p:xfrm>
          <a:off x="2436813" y="4841875"/>
          <a:ext cx="450850" cy="452438"/>
        </p:xfrm>
        <a:graphic>
          <a:graphicData uri="http://schemas.openxmlformats.org/presentationml/2006/ole">
            <p:oleObj spid="_x0000_s284704" name="Equation" r:id="rId34" imgW="177480" imgH="177480" progId="Equation.DSMT4">
              <p:embed/>
            </p:oleObj>
          </a:graphicData>
        </a:graphic>
      </p:graphicFrame>
      <p:graphicFrame>
        <p:nvGraphicFramePr>
          <p:cNvPr id="4153" name="Object 3"/>
          <p:cNvGraphicFramePr>
            <a:graphicFrameLocks noChangeAspect="1"/>
          </p:cNvGraphicFramePr>
          <p:nvPr/>
        </p:nvGraphicFramePr>
        <p:xfrm>
          <a:off x="3348038" y="4699000"/>
          <a:ext cx="484187" cy="452438"/>
        </p:xfrm>
        <a:graphic>
          <a:graphicData uri="http://schemas.openxmlformats.org/presentationml/2006/ole">
            <p:oleObj spid="_x0000_s284705" name="Equation" r:id="rId35" imgW="190440" imgH="177480" progId="Equation.DSMT4">
              <p:embed/>
            </p:oleObj>
          </a:graphicData>
        </a:graphic>
      </p:graphicFrame>
      <p:graphicFrame>
        <p:nvGraphicFramePr>
          <p:cNvPr id="4154" name="Object 3"/>
          <p:cNvGraphicFramePr>
            <a:graphicFrameLocks noChangeAspect="1"/>
          </p:cNvGraphicFramePr>
          <p:nvPr/>
        </p:nvGraphicFramePr>
        <p:xfrm>
          <a:off x="4135438" y="5056188"/>
          <a:ext cx="482600" cy="450850"/>
        </p:xfrm>
        <a:graphic>
          <a:graphicData uri="http://schemas.openxmlformats.org/presentationml/2006/ole">
            <p:oleObj spid="_x0000_s284706" name="Equation" r:id="rId36" imgW="190440" imgH="177480" progId="Equation.DSMT4">
              <p:embed/>
            </p:oleObj>
          </a:graphicData>
        </a:graphic>
      </p:graphicFrame>
      <p:graphicFrame>
        <p:nvGraphicFramePr>
          <p:cNvPr id="4155" name="Object 3"/>
          <p:cNvGraphicFramePr>
            <a:graphicFrameLocks noChangeAspect="1"/>
          </p:cNvGraphicFramePr>
          <p:nvPr/>
        </p:nvGraphicFramePr>
        <p:xfrm>
          <a:off x="5062538" y="4984750"/>
          <a:ext cx="484187" cy="452438"/>
        </p:xfrm>
        <a:graphic>
          <a:graphicData uri="http://schemas.openxmlformats.org/presentationml/2006/ole">
            <p:oleObj spid="_x0000_s284707" name="Equation" r:id="rId37" imgW="190440" imgH="177480" progId="Equation.DSMT4">
              <p:embed/>
            </p:oleObj>
          </a:graphicData>
        </a:graphic>
      </p:graphicFrame>
      <p:graphicFrame>
        <p:nvGraphicFramePr>
          <p:cNvPr id="4156" name="Object 3"/>
          <p:cNvGraphicFramePr>
            <a:graphicFrameLocks noChangeAspect="1"/>
          </p:cNvGraphicFramePr>
          <p:nvPr/>
        </p:nvGraphicFramePr>
        <p:xfrm>
          <a:off x="5776913" y="5056188"/>
          <a:ext cx="484187" cy="450850"/>
        </p:xfrm>
        <a:graphic>
          <a:graphicData uri="http://schemas.openxmlformats.org/presentationml/2006/ole">
            <p:oleObj spid="_x0000_s284708" name="Equation" r:id="rId38" imgW="190440" imgH="177480" progId="Equation.DSMT4">
              <p:embed/>
            </p:oleObj>
          </a:graphicData>
        </a:graphic>
      </p:graphicFrame>
      <p:graphicFrame>
        <p:nvGraphicFramePr>
          <p:cNvPr id="4157" name="Object 3"/>
          <p:cNvGraphicFramePr>
            <a:graphicFrameLocks noChangeAspect="1"/>
          </p:cNvGraphicFramePr>
          <p:nvPr/>
        </p:nvGraphicFramePr>
        <p:xfrm>
          <a:off x="6707188" y="5199063"/>
          <a:ext cx="482600" cy="450850"/>
        </p:xfrm>
        <a:graphic>
          <a:graphicData uri="http://schemas.openxmlformats.org/presentationml/2006/ole">
            <p:oleObj spid="_x0000_s284709" name="Equation" r:id="rId39" imgW="190440" imgH="177480" progId="Equation.DSMT4">
              <p:embed/>
            </p:oleObj>
          </a:graphicData>
        </a:graphic>
      </p:graphicFrame>
      <p:graphicFrame>
        <p:nvGraphicFramePr>
          <p:cNvPr id="4158" name="Object 3"/>
          <p:cNvGraphicFramePr>
            <a:graphicFrameLocks noChangeAspect="1"/>
          </p:cNvGraphicFramePr>
          <p:nvPr/>
        </p:nvGraphicFramePr>
        <p:xfrm>
          <a:off x="7546975" y="4984750"/>
          <a:ext cx="515938" cy="452438"/>
        </p:xfrm>
        <a:graphic>
          <a:graphicData uri="http://schemas.openxmlformats.org/presentationml/2006/ole">
            <p:oleObj spid="_x0000_s284710" name="Equation" r:id="rId40" imgW="203040" imgH="177480" progId="Equation.DSMT4">
              <p:embed/>
            </p:oleObj>
          </a:graphicData>
        </a:graphic>
      </p:graphicFrame>
      <p:pic>
        <p:nvPicPr>
          <p:cNvPr id="284711" name="Picture 39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714349" y="1214422"/>
            <a:ext cx="31894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712" name="Picture 40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857224" y="1285859"/>
            <a:ext cx="3000396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84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8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8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Object 2"/>
          <p:cNvGraphicFramePr>
            <a:graphicFrameLocks noChangeAspect="1"/>
          </p:cNvGraphicFramePr>
          <p:nvPr/>
        </p:nvGraphicFramePr>
        <p:xfrm>
          <a:off x="357158" y="357166"/>
          <a:ext cx="3078162" cy="919163"/>
        </p:xfrm>
        <a:graphic>
          <a:graphicData uri="http://schemas.openxmlformats.org/presentationml/2006/ole">
            <p:oleObj spid="_x0000_s289794" name="Equation" r:id="rId3" imgW="850680" imgH="253800" progId="Equation.DSMT4">
              <p:embed/>
            </p:oleObj>
          </a:graphicData>
        </a:graphic>
      </p:graphicFrame>
      <p:graphicFrame>
        <p:nvGraphicFramePr>
          <p:cNvPr id="289795" name="Object 3"/>
          <p:cNvGraphicFramePr>
            <a:graphicFrameLocks noChangeAspect="1"/>
          </p:cNvGraphicFramePr>
          <p:nvPr/>
        </p:nvGraphicFramePr>
        <p:xfrm>
          <a:off x="1500166" y="1571612"/>
          <a:ext cx="4271962" cy="919162"/>
        </p:xfrm>
        <a:graphic>
          <a:graphicData uri="http://schemas.openxmlformats.org/presentationml/2006/ole">
            <p:oleObj spid="_x0000_s289795" name="Equation" r:id="rId4" imgW="1180800" imgH="253800" progId="Equation.DSMT4">
              <p:embed/>
            </p:oleObj>
          </a:graphicData>
        </a:graphic>
      </p:graphicFrame>
      <p:graphicFrame>
        <p:nvGraphicFramePr>
          <p:cNvPr id="289796" name="Object 4"/>
          <p:cNvGraphicFramePr>
            <a:graphicFrameLocks noChangeAspect="1"/>
          </p:cNvGraphicFramePr>
          <p:nvPr/>
        </p:nvGraphicFramePr>
        <p:xfrm>
          <a:off x="357158" y="3143248"/>
          <a:ext cx="3078162" cy="919162"/>
        </p:xfrm>
        <a:graphic>
          <a:graphicData uri="http://schemas.openxmlformats.org/presentationml/2006/ole">
            <p:oleObj spid="_x0000_s289796" name="Equation" r:id="rId5" imgW="850680" imgH="253800" progId="Equation.DSMT4">
              <p:embed/>
            </p:oleObj>
          </a:graphicData>
        </a:graphic>
      </p:graphicFrame>
      <p:graphicFrame>
        <p:nvGraphicFramePr>
          <p:cNvPr id="289797" name="Object 5"/>
          <p:cNvGraphicFramePr>
            <a:graphicFrameLocks noChangeAspect="1"/>
          </p:cNvGraphicFramePr>
          <p:nvPr/>
        </p:nvGraphicFramePr>
        <p:xfrm>
          <a:off x="3357554" y="4000504"/>
          <a:ext cx="3811588" cy="642937"/>
        </p:xfrm>
        <a:graphic>
          <a:graphicData uri="http://schemas.openxmlformats.org/presentationml/2006/ole">
            <p:oleObj spid="_x0000_s289797" name="Equation" r:id="rId6" imgW="1054080" imgH="177480" progId="Equation.DSMT4">
              <p:embed/>
            </p:oleObj>
          </a:graphicData>
        </a:graphic>
      </p:graphicFrame>
      <p:graphicFrame>
        <p:nvGraphicFramePr>
          <p:cNvPr id="289798" name="Object 6"/>
          <p:cNvGraphicFramePr>
            <a:graphicFrameLocks noChangeAspect="1"/>
          </p:cNvGraphicFramePr>
          <p:nvPr/>
        </p:nvGraphicFramePr>
        <p:xfrm>
          <a:off x="5214942" y="3214686"/>
          <a:ext cx="1882775" cy="642937"/>
        </p:xfrm>
        <a:graphic>
          <a:graphicData uri="http://schemas.openxmlformats.org/presentationml/2006/ole">
            <p:oleObj spid="_x0000_s289798" name="Equation" r:id="rId7" imgW="520560" imgH="177480" progId="Equation.DSMT4">
              <p:embed/>
            </p:oleObj>
          </a:graphicData>
        </a:graphic>
      </p:graphicFrame>
      <p:pic>
        <p:nvPicPr>
          <p:cNvPr id="10" name="Рисунок 9" descr="6058252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5140" y="1"/>
            <a:ext cx="2428860" cy="3064203"/>
          </a:xfrm>
          <a:prstGeom prst="rect">
            <a:avLst/>
          </a:prstGeom>
        </p:spPr>
      </p:pic>
      <p:pic>
        <p:nvPicPr>
          <p:cNvPr id="12" name="Рисунок 11" descr="26927758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994502"/>
            <a:ext cx="2428859" cy="2863497"/>
          </a:xfrm>
          <a:prstGeom prst="rect">
            <a:avLst/>
          </a:prstGeom>
        </p:spPr>
      </p:pic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3500430" y="428604"/>
          <a:ext cx="1884362" cy="642937"/>
        </p:xfrm>
        <a:graphic>
          <a:graphicData uri="http://schemas.openxmlformats.org/presentationml/2006/ole">
            <p:oleObj spid="_x0000_s289799" name="Equation" r:id="rId10" imgW="520560" imgH="177480" progId="Equation.DSMT4">
              <p:embed/>
            </p:oleObj>
          </a:graphicData>
        </a:graphic>
      </p:graphicFrame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3428992" y="3214686"/>
          <a:ext cx="1654175" cy="642937"/>
        </p:xfrm>
        <a:graphic>
          <a:graphicData uri="http://schemas.openxmlformats.org/presentationml/2006/ole">
            <p:oleObj spid="_x0000_s289800" name="Equation" r:id="rId11" imgW="4572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деление</a:t>
            </a:r>
            <a:endParaRPr lang="ru-RU" dirty="0"/>
          </a:p>
        </p:txBody>
      </p:sp>
      <p:graphicFrame>
        <p:nvGraphicFramePr>
          <p:cNvPr id="193538" name="Object 2"/>
          <p:cNvGraphicFramePr>
            <a:graphicFrameLocks noChangeAspect="1"/>
          </p:cNvGraphicFramePr>
          <p:nvPr/>
        </p:nvGraphicFramePr>
        <p:xfrm>
          <a:off x="428596" y="2357430"/>
          <a:ext cx="1633538" cy="714375"/>
        </p:xfrm>
        <a:graphic>
          <a:graphicData uri="http://schemas.openxmlformats.org/presentationml/2006/ole">
            <p:oleObj spid="_x0000_s291842" name="Equation" r:id="rId4" imgW="406080" imgH="177480" progId="Equation.DSMT4">
              <p:embed/>
            </p:oleObj>
          </a:graphicData>
        </a:graphic>
      </p:graphicFrame>
      <p:sp>
        <p:nvSpPr>
          <p:cNvPr id="7" name="Содержимое 4"/>
          <p:cNvSpPr txBox="1">
            <a:spLocks/>
          </p:cNvSpPr>
          <p:nvPr/>
        </p:nvSpPr>
        <p:spPr>
          <a:xfrm>
            <a:off x="3714744" y="2571744"/>
            <a:ext cx="2286016" cy="9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6270625" y="2428875"/>
          <a:ext cx="2041525" cy="714375"/>
        </p:xfrm>
        <a:graphic>
          <a:graphicData uri="http://schemas.openxmlformats.org/presentationml/2006/ole">
            <p:oleObj spid="_x0000_s291843" name="Equation" r:id="rId5" imgW="507960" imgH="177480" progId="Equation.DSMT4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8596" y="378619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Разделить число а на число б, значит найти такое число </a:t>
            </a:r>
            <a:r>
              <a:rPr lang="ru-RU" sz="3600" i="1" dirty="0" err="1" smtClean="0"/>
              <a:t>х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которое при </a:t>
            </a:r>
            <a:r>
              <a:rPr lang="ru-RU" sz="3600" dirty="0" err="1" smtClean="0"/>
              <a:t>при</a:t>
            </a:r>
            <a:r>
              <a:rPr lang="ru-RU" sz="3600" dirty="0" smtClean="0"/>
              <a:t> умножении на </a:t>
            </a:r>
            <a:r>
              <a:rPr lang="ru-RU" sz="3600" i="1" dirty="0" smtClean="0"/>
              <a:t>б</a:t>
            </a:r>
            <a:r>
              <a:rPr lang="ru-RU" sz="3600" dirty="0" smtClean="0"/>
              <a:t> даст </a:t>
            </a:r>
            <a:r>
              <a:rPr lang="ru-RU" sz="3600" i="1" dirty="0" smtClean="0"/>
              <a:t>а</a:t>
            </a:r>
            <a:endParaRPr lang="ru-RU" sz="3600" i="1" dirty="0"/>
          </a:p>
        </p:txBody>
      </p:sp>
      <p:graphicFrame>
        <p:nvGraphicFramePr>
          <p:cNvPr id="291844" name="Object 2"/>
          <p:cNvGraphicFramePr>
            <a:graphicFrameLocks noChangeAspect="1"/>
          </p:cNvGraphicFramePr>
          <p:nvPr/>
        </p:nvGraphicFramePr>
        <p:xfrm>
          <a:off x="2143108" y="2500306"/>
          <a:ext cx="509588" cy="561975"/>
        </p:xfrm>
        <a:graphic>
          <a:graphicData uri="http://schemas.openxmlformats.org/presentationml/2006/ole">
            <p:oleObj spid="_x0000_s291844" name="Equation" r:id="rId6" imgW="126720" imgH="139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Деление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6686588" cy="3714752"/>
          </a:xfrm>
          <a:prstGeom prst="rect">
            <a:avLst/>
          </a:prstGeom>
        </p:spPr>
      </p:pic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3592"/>
            <a:ext cx="7858148" cy="3778679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16636"/>
            <a:ext cx="7143768" cy="2555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Умножение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928671"/>
            <a:ext cx="4400552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Делить можно: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767" y="4500570"/>
            <a:ext cx="4113233" cy="27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0" y="3071810"/>
            <a:ext cx="440055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столбик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500298" y="1857364"/>
            <a:ext cx="4400552" cy="68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уме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3214678" y="3786190"/>
            <a:ext cx="4400552" cy="68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калькуляторе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267758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pain-relief-using-the-mind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1071546"/>
            <a:ext cx="2356183" cy="2349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множестве натуральных чисел деление выполнимо не всегда</a:t>
            </a:r>
            <a:endParaRPr lang="ru-RU" dirty="0"/>
          </a:p>
        </p:txBody>
      </p:sp>
      <p:graphicFrame>
        <p:nvGraphicFramePr>
          <p:cNvPr id="50181" name="Object 2"/>
          <p:cNvGraphicFramePr>
            <a:graphicFrameLocks noChangeAspect="1"/>
          </p:cNvGraphicFramePr>
          <p:nvPr/>
        </p:nvGraphicFramePr>
        <p:xfrm>
          <a:off x="2214546" y="2714620"/>
          <a:ext cx="2573177" cy="1000132"/>
        </p:xfrm>
        <a:graphic>
          <a:graphicData uri="http://schemas.openxmlformats.org/presentationml/2006/ole">
            <p:oleObj spid="_x0000_s50181" name="Equation" r:id="rId4" imgW="457200" imgH="177480" progId="Equation.DSMT4">
              <p:embed/>
            </p:oleObj>
          </a:graphicData>
        </a:graphic>
      </p:graphicFrame>
      <p:graphicFrame>
        <p:nvGraphicFramePr>
          <p:cNvPr id="50182" name="Object 2"/>
          <p:cNvGraphicFramePr>
            <a:graphicFrameLocks noChangeAspect="1"/>
          </p:cNvGraphicFramePr>
          <p:nvPr/>
        </p:nvGraphicFramePr>
        <p:xfrm>
          <a:off x="4786314" y="2571744"/>
          <a:ext cx="857256" cy="1333508"/>
        </p:xfrm>
        <a:graphic>
          <a:graphicData uri="http://schemas.openxmlformats.org/presentationml/2006/ole">
            <p:oleObj spid="_x0000_s50182" name="Equation" r:id="rId5" imgW="114120" imgH="177480" progId="Equation.DSMT4">
              <p:embed/>
            </p:oleObj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714480" y="357166"/>
            <a:ext cx="6043626" cy="97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На </a:t>
            </a:r>
            <a:r>
              <a:rPr lang="ru-RU" sz="4000" b="1" dirty="0" smtClean="0">
                <a:solidFill>
                  <a:srgbClr val="FF0000"/>
                </a:solidFill>
              </a:rPr>
              <a:t>ноль</a:t>
            </a:r>
            <a:r>
              <a:rPr lang="ru-RU" sz="4000" dirty="0" smtClean="0">
                <a:solidFill>
                  <a:srgbClr val="FF0000"/>
                </a:solidFill>
              </a:rPr>
              <a:t> делить нельзя!!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Разделить число а на число б, значит найти такое число </a:t>
            </a:r>
            <a:r>
              <a:rPr lang="ru-RU" sz="3600" i="1" dirty="0" err="1" smtClean="0"/>
              <a:t>х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которое при </a:t>
            </a:r>
            <a:r>
              <a:rPr lang="ru-RU" sz="3600" dirty="0" err="1" smtClean="0"/>
              <a:t>при</a:t>
            </a:r>
            <a:r>
              <a:rPr lang="ru-RU" sz="3600" dirty="0" smtClean="0"/>
              <a:t> умножении на </a:t>
            </a:r>
            <a:r>
              <a:rPr lang="ru-RU" sz="3600" i="1" dirty="0" smtClean="0"/>
              <a:t>б</a:t>
            </a:r>
            <a:r>
              <a:rPr lang="ru-RU" sz="3600" dirty="0" smtClean="0"/>
              <a:t> даст </a:t>
            </a:r>
            <a:r>
              <a:rPr lang="ru-RU" sz="3600" i="1" dirty="0" smtClean="0"/>
              <a:t>а</a:t>
            </a:r>
            <a:endParaRPr lang="ru-RU" sz="3600" i="1" dirty="0"/>
          </a:p>
        </p:txBody>
      </p:sp>
      <p:graphicFrame>
        <p:nvGraphicFramePr>
          <p:cNvPr id="649218" name="Object 2"/>
          <p:cNvGraphicFramePr>
            <a:graphicFrameLocks noChangeAspect="1"/>
          </p:cNvGraphicFramePr>
          <p:nvPr/>
        </p:nvGraphicFramePr>
        <p:xfrm>
          <a:off x="500034" y="3357562"/>
          <a:ext cx="1633538" cy="714375"/>
        </p:xfrm>
        <a:graphic>
          <a:graphicData uri="http://schemas.openxmlformats.org/presentationml/2006/ole">
            <p:oleObj spid="_x0000_s550914" name="Equation" r:id="rId3" imgW="406080" imgH="177480" progId="Equation.DSMT4">
              <p:embed/>
            </p:oleObj>
          </a:graphicData>
        </a:graphic>
      </p:graphicFrame>
      <p:graphicFrame>
        <p:nvGraphicFramePr>
          <p:cNvPr id="649219" name="Object 3"/>
          <p:cNvGraphicFramePr>
            <a:graphicFrameLocks noChangeAspect="1"/>
          </p:cNvGraphicFramePr>
          <p:nvPr/>
        </p:nvGraphicFramePr>
        <p:xfrm>
          <a:off x="2143108" y="3500438"/>
          <a:ext cx="509588" cy="561975"/>
        </p:xfrm>
        <a:graphic>
          <a:graphicData uri="http://schemas.openxmlformats.org/presentationml/2006/ole">
            <p:oleObj spid="_x0000_s550915" name="Equation" r:id="rId4" imgW="126720" imgH="139680" progId="Equation.DSMT4">
              <p:embed/>
            </p:oleObj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>
          <a:xfrm>
            <a:off x="3143240" y="3429000"/>
            <a:ext cx="2286016" cy="9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49220" name="Object 3"/>
          <p:cNvGraphicFramePr>
            <a:graphicFrameLocks noChangeAspect="1"/>
          </p:cNvGraphicFramePr>
          <p:nvPr/>
        </p:nvGraphicFramePr>
        <p:xfrm>
          <a:off x="6000760" y="3286124"/>
          <a:ext cx="2041525" cy="714375"/>
        </p:xfrm>
        <a:graphic>
          <a:graphicData uri="http://schemas.openxmlformats.org/presentationml/2006/ole">
            <p:oleObj spid="_x0000_s550916" name="Equation" r:id="rId5" imgW="507960" imgH="177480" progId="Equation.DSMT4">
              <p:embed/>
            </p:oleObj>
          </a:graphicData>
        </a:graphic>
      </p:graphicFrame>
      <p:graphicFrame>
        <p:nvGraphicFramePr>
          <p:cNvPr id="649221" name="Object 2"/>
          <p:cNvGraphicFramePr>
            <a:graphicFrameLocks noChangeAspect="1"/>
          </p:cNvGraphicFramePr>
          <p:nvPr/>
        </p:nvGraphicFramePr>
        <p:xfrm>
          <a:off x="652463" y="4572000"/>
          <a:ext cx="2043112" cy="714375"/>
        </p:xfrm>
        <a:graphic>
          <a:graphicData uri="http://schemas.openxmlformats.org/presentationml/2006/ole">
            <p:oleObj spid="_x0000_s550917" name="Equation" r:id="rId6" imgW="507960" imgH="177480" progId="Equation.DSMT4">
              <p:embed/>
            </p:oleObj>
          </a:graphicData>
        </a:graphic>
      </p:graphicFrame>
      <p:graphicFrame>
        <p:nvGraphicFramePr>
          <p:cNvPr id="649222" name="Object 3"/>
          <p:cNvGraphicFramePr>
            <a:graphicFrameLocks noChangeAspect="1"/>
          </p:cNvGraphicFramePr>
          <p:nvPr/>
        </p:nvGraphicFramePr>
        <p:xfrm>
          <a:off x="6026150" y="4500563"/>
          <a:ext cx="1989138" cy="714375"/>
        </p:xfrm>
        <a:graphic>
          <a:graphicData uri="http://schemas.openxmlformats.org/presentationml/2006/ole">
            <p:oleObj spid="_x0000_s550918" name="Equation" r:id="rId7" imgW="49500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714480" y="357166"/>
            <a:ext cx="6043626" cy="97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На </a:t>
            </a:r>
            <a:r>
              <a:rPr lang="ru-RU" sz="4000" b="1" dirty="0" smtClean="0">
                <a:solidFill>
                  <a:srgbClr val="FF0000"/>
                </a:solidFill>
              </a:rPr>
              <a:t>ноль</a:t>
            </a:r>
            <a:r>
              <a:rPr lang="ru-RU" sz="4000" dirty="0" smtClean="0">
                <a:solidFill>
                  <a:srgbClr val="FF0000"/>
                </a:solidFill>
              </a:rPr>
              <a:t> делить нельзя!!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Разделить число а на число б, значит найти такое число </a:t>
            </a:r>
            <a:r>
              <a:rPr lang="ru-RU" sz="3600" i="1" dirty="0" err="1" smtClean="0"/>
              <a:t>х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которое при </a:t>
            </a:r>
            <a:r>
              <a:rPr lang="ru-RU" sz="3600" dirty="0" err="1" smtClean="0"/>
              <a:t>при</a:t>
            </a:r>
            <a:r>
              <a:rPr lang="ru-RU" sz="3600" dirty="0" smtClean="0"/>
              <a:t> умножении на </a:t>
            </a:r>
            <a:r>
              <a:rPr lang="ru-RU" sz="3600" i="1" dirty="0" smtClean="0"/>
              <a:t>б</a:t>
            </a:r>
            <a:r>
              <a:rPr lang="ru-RU" sz="3600" dirty="0" smtClean="0"/>
              <a:t> даст </a:t>
            </a:r>
            <a:r>
              <a:rPr lang="ru-RU" sz="3600" i="1" dirty="0" smtClean="0"/>
              <a:t>а</a:t>
            </a:r>
            <a:endParaRPr lang="ru-RU" sz="3600" i="1" dirty="0"/>
          </a:p>
        </p:txBody>
      </p:sp>
      <p:graphicFrame>
        <p:nvGraphicFramePr>
          <p:cNvPr id="649218" name="Object 2"/>
          <p:cNvGraphicFramePr>
            <a:graphicFrameLocks noChangeAspect="1"/>
          </p:cNvGraphicFramePr>
          <p:nvPr/>
        </p:nvGraphicFramePr>
        <p:xfrm>
          <a:off x="500034" y="3357562"/>
          <a:ext cx="1633538" cy="714375"/>
        </p:xfrm>
        <a:graphic>
          <a:graphicData uri="http://schemas.openxmlformats.org/presentationml/2006/ole">
            <p:oleObj spid="_x0000_s551938" name="Equation" r:id="rId3" imgW="406080" imgH="177480" progId="Equation.DSMT4">
              <p:embed/>
            </p:oleObj>
          </a:graphicData>
        </a:graphic>
      </p:graphicFrame>
      <p:graphicFrame>
        <p:nvGraphicFramePr>
          <p:cNvPr id="649219" name="Object 3"/>
          <p:cNvGraphicFramePr>
            <a:graphicFrameLocks noChangeAspect="1"/>
          </p:cNvGraphicFramePr>
          <p:nvPr/>
        </p:nvGraphicFramePr>
        <p:xfrm>
          <a:off x="2143108" y="3500438"/>
          <a:ext cx="509588" cy="561975"/>
        </p:xfrm>
        <a:graphic>
          <a:graphicData uri="http://schemas.openxmlformats.org/presentationml/2006/ole">
            <p:oleObj spid="_x0000_s551939" name="Equation" r:id="rId4" imgW="126720" imgH="139680" progId="Equation.DSMT4">
              <p:embed/>
            </p:oleObj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>
          <a:xfrm>
            <a:off x="3143240" y="3429000"/>
            <a:ext cx="2286016" cy="9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49220" name="Object 3"/>
          <p:cNvGraphicFramePr>
            <a:graphicFrameLocks noChangeAspect="1"/>
          </p:cNvGraphicFramePr>
          <p:nvPr/>
        </p:nvGraphicFramePr>
        <p:xfrm>
          <a:off x="6000760" y="3286124"/>
          <a:ext cx="2041525" cy="714375"/>
        </p:xfrm>
        <a:graphic>
          <a:graphicData uri="http://schemas.openxmlformats.org/presentationml/2006/ole">
            <p:oleObj spid="_x0000_s551940" name="Equation" r:id="rId5" imgW="507960" imgH="177480" progId="Equation.DSMT4">
              <p:embed/>
            </p:oleObj>
          </a:graphicData>
        </a:graphic>
      </p:graphicFrame>
      <p:graphicFrame>
        <p:nvGraphicFramePr>
          <p:cNvPr id="649221" name="Object 2"/>
          <p:cNvGraphicFramePr>
            <a:graphicFrameLocks noChangeAspect="1"/>
          </p:cNvGraphicFramePr>
          <p:nvPr/>
        </p:nvGraphicFramePr>
        <p:xfrm>
          <a:off x="652463" y="4572000"/>
          <a:ext cx="2043112" cy="714375"/>
        </p:xfrm>
        <a:graphic>
          <a:graphicData uri="http://schemas.openxmlformats.org/presentationml/2006/ole">
            <p:oleObj spid="_x0000_s551941" name="Equation" r:id="rId6" imgW="507960" imgH="177480" progId="Equation.DSMT4">
              <p:embed/>
            </p:oleObj>
          </a:graphicData>
        </a:graphic>
      </p:graphicFrame>
      <p:graphicFrame>
        <p:nvGraphicFramePr>
          <p:cNvPr id="649222" name="Object 3"/>
          <p:cNvGraphicFramePr>
            <a:graphicFrameLocks noChangeAspect="1"/>
          </p:cNvGraphicFramePr>
          <p:nvPr/>
        </p:nvGraphicFramePr>
        <p:xfrm>
          <a:off x="5924550" y="4373563"/>
          <a:ext cx="2193925" cy="968375"/>
        </p:xfrm>
        <a:graphic>
          <a:graphicData uri="http://schemas.openxmlformats.org/presentationml/2006/ole">
            <p:oleObj spid="_x0000_s551942" name="Equation" r:id="rId7" imgW="545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>
            <p:ph idx="1"/>
          </p:nvPr>
        </p:nvSpPr>
        <p:spPr>
          <a:xfrm>
            <a:off x="1714480" y="357166"/>
            <a:ext cx="6043626" cy="971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На </a:t>
            </a:r>
            <a:r>
              <a:rPr lang="ru-RU" sz="4000" b="1" dirty="0" smtClean="0">
                <a:solidFill>
                  <a:srgbClr val="FF0000"/>
                </a:solidFill>
              </a:rPr>
              <a:t>ноль</a:t>
            </a:r>
            <a:r>
              <a:rPr lang="ru-RU" sz="4000" dirty="0" smtClean="0">
                <a:solidFill>
                  <a:srgbClr val="FF0000"/>
                </a:solidFill>
              </a:rPr>
              <a:t> делить нельзя!!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Разделить число а на число б, значит найти такое число </a:t>
            </a:r>
            <a:r>
              <a:rPr lang="ru-RU" sz="3600" i="1" dirty="0" err="1" smtClean="0"/>
              <a:t>х</a:t>
            </a:r>
            <a:r>
              <a:rPr lang="ru-RU" sz="3600" dirty="0" smtClean="0"/>
              <a:t>, </a:t>
            </a:r>
          </a:p>
          <a:p>
            <a:r>
              <a:rPr lang="ru-RU" sz="3600" dirty="0" smtClean="0"/>
              <a:t>которое при </a:t>
            </a:r>
            <a:r>
              <a:rPr lang="ru-RU" sz="3600" dirty="0" err="1" smtClean="0"/>
              <a:t>при</a:t>
            </a:r>
            <a:r>
              <a:rPr lang="ru-RU" sz="3600" dirty="0" smtClean="0"/>
              <a:t> умножении на </a:t>
            </a:r>
            <a:r>
              <a:rPr lang="ru-RU" sz="3600" i="1" dirty="0" smtClean="0"/>
              <a:t>б</a:t>
            </a:r>
            <a:r>
              <a:rPr lang="ru-RU" sz="3600" dirty="0" smtClean="0"/>
              <a:t> даст </a:t>
            </a:r>
            <a:r>
              <a:rPr lang="ru-RU" sz="3600" i="1" dirty="0" smtClean="0"/>
              <a:t>а</a:t>
            </a:r>
            <a:endParaRPr lang="ru-RU" sz="3600" i="1" dirty="0"/>
          </a:p>
        </p:txBody>
      </p:sp>
      <p:graphicFrame>
        <p:nvGraphicFramePr>
          <p:cNvPr id="649218" name="Object 2"/>
          <p:cNvGraphicFramePr>
            <a:graphicFrameLocks noChangeAspect="1"/>
          </p:cNvGraphicFramePr>
          <p:nvPr/>
        </p:nvGraphicFramePr>
        <p:xfrm>
          <a:off x="500034" y="3357562"/>
          <a:ext cx="1633538" cy="714375"/>
        </p:xfrm>
        <a:graphic>
          <a:graphicData uri="http://schemas.openxmlformats.org/presentationml/2006/ole">
            <p:oleObj spid="_x0000_s552962" name="Equation" r:id="rId3" imgW="406080" imgH="177480" progId="Equation.DSMT4">
              <p:embed/>
            </p:oleObj>
          </a:graphicData>
        </a:graphic>
      </p:graphicFrame>
      <p:graphicFrame>
        <p:nvGraphicFramePr>
          <p:cNvPr id="649219" name="Object 3"/>
          <p:cNvGraphicFramePr>
            <a:graphicFrameLocks noChangeAspect="1"/>
          </p:cNvGraphicFramePr>
          <p:nvPr/>
        </p:nvGraphicFramePr>
        <p:xfrm>
          <a:off x="2143108" y="3500438"/>
          <a:ext cx="509588" cy="561975"/>
        </p:xfrm>
        <a:graphic>
          <a:graphicData uri="http://schemas.openxmlformats.org/presentationml/2006/ole">
            <p:oleObj spid="_x0000_s552963" name="Equation" r:id="rId4" imgW="126720" imgH="139680" progId="Equation.DSMT4">
              <p:embed/>
            </p:oleObj>
          </a:graphicData>
        </a:graphic>
      </p:graphicFrame>
      <p:sp>
        <p:nvSpPr>
          <p:cNvPr id="8" name="Содержимое 4"/>
          <p:cNvSpPr txBox="1">
            <a:spLocks/>
          </p:cNvSpPr>
          <p:nvPr/>
        </p:nvSpPr>
        <p:spPr>
          <a:xfrm>
            <a:off x="3143240" y="3429000"/>
            <a:ext cx="2286016" cy="971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что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49220" name="Object 3"/>
          <p:cNvGraphicFramePr>
            <a:graphicFrameLocks noChangeAspect="1"/>
          </p:cNvGraphicFramePr>
          <p:nvPr/>
        </p:nvGraphicFramePr>
        <p:xfrm>
          <a:off x="6000760" y="3286124"/>
          <a:ext cx="2041525" cy="714375"/>
        </p:xfrm>
        <a:graphic>
          <a:graphicData uri="http://schemas.openxmlformats.org/presentationml/2006/ole">
            <p:oleObj spid="_x0000_s552964" name="Equation" r:id="rId5" imgW="507960" imgH="177480" progId="Equation.DSMT4">
              <p:embed/>
            </p:oleObj>
          </a:graphicData>
        </a:graphic>
      </p:graphicFrame>
      <p:graphicFrame>
        <p:nvGraphicFramePr>
          <p:cNvPr id="649221" name="Object 2"/>
          <p:cNvGraphicFramePr>
            <a:graphicFrameLocks noChangeAspect="1"/>
          </p:cNvGraphicFramePr>
          <p:nvPr/>
        </p:nvGraphicFramePr>
        <p:xfrm>
          <a:off x="550863" y="4445000"/>
          <a:ext cx="2247900" cy="968375"/>
        </p:xfrm>
        <a:graphic>
          <a:graphicData uri="http://schemas.openxmlformats.org/presentationml/2006/ole">
            <p:oleObj spid="_x0000_s552965" name="Equation" r:id="rId6" imgW="558720" imgH="241200" progId="Equation.DSMT4">
              <p:embed/>
            </p:oleObj>
          </a:graphicData>
        </a:graphic>
      </p:graphicFrame>
      <p:graphicFrame>
        <p:nvGraphicFramePr>
          <p:cNvPr id="649222" name="Object 3"/>
          <p:cNvGraphicFramePr>
            <a:graphicFrameLocks noChangeAspect="1"/>
          </p:cNvGraphicFramePr>
          <p:nvPr/>
        </p:nvGraphicFramePr>
        <p:xfrm>
          <a:off x="5924550" y="4373563"/>
          <a:ext cx="2193925" cy="968375"/>
        </p:xfrm>
        <a:graphic>
          <a:graphicData uri="http://schemas.openxmlformats.org/presentationml/2006/ole">
            <p:oleObj spid="_x0000_s552966" name="Equation" r:id="rId7" imgW="5457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2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51202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или четным числом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48" y="3929066"/>
          <a:ext cx="797991" cy="857260"/>
        </p:xfrm>
        <a:graphic>
          <a:graphicData uri="http://schemas.openxmlformats.org/presentationml/2006/ole">
            <p:oleObj spid="_x0000_s51206" name="Equation" r:id="rId5" imgW="1648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2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54274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21455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или четным числом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/>
        </p:nvGraphicFramePr>
        <p:xfrm>
          <a:off x="1214414" y="5286388"/>
          <a:ext cx="2112962" cy="642937"/>
        </p:xfrm>
        <a:graphic>
          <a:graphicData uri="http://schemas.openxmlformats.org/presentationml/2006/ole">
            <p:oleObj spid="_x0000_s54275" name="Equation" r:id="rId5" imgW="583920" imgH="177480" progId="Equation.DSMT4">
              <p:embed/>
            </p:oleObj>
          </a:graphicData>
        </a:graphic>
      </p:graphicFrame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48" y="3929066"/>
          <a:ext cx="797991" cy="857260"/>
        </p:xfrm>
        <a:graphic>
          <a:graphicData uri="http://schemas.openxmlformats.org/presentationml/2006/ole">
            <p:oleObj spid="_x0000_s54276" name="Equation" r:id="rId6" imgW="164880" imgH="177480" progId="Equation.DSMT4">
              <p:embed/>
            </p:oleObj>
          </a:graphicData>
        </a:graphic>
      </p:graphicFrame>
      <p:sp>
        <p:nvSpPr>
          <p:cNvPr id="12" name="Содержимое 4"/>
          <p:cNvSpPr txBox="1">
            <a:spLocks/>
          </p:cNvSpPr>
          <p:nvPr/>
        </p:nvSpPr>
        <p:spPr>
          <a:xfrm>
            <a:off x="5643570" y="3857628"/>
            <a:ext cx="100013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Т.к.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4277" name="Object 2"/>
          <p:cNvGraphicFramePr>
            <a:graphicFrameLocks noChangeAspect="1"/>
          </p:cNvGraphicFramePr>
          <p:nvPr/>
        </p:nvGraphicFramePr>
        <p:xfrm>
          <a:off x="6643702" y="3786190"/>
          <a:ext cx="1036619" cy="777017"/>
        </p:xfrm>
        <a:graphic>
          <a:graphicData uri="http://schemas.openxmlformats.org/presentationml/2006/ole">
            <p:oleObj spid="_x0000_s54277" name="Equation" r:id="rId7" imgW="253800" imgH="190440" progId="Equation.DSMT4">
              <p:embed/>
            </p:oleObj>
          </a:graphicData>
        </a:graphic>
      </p:graphicFrame>
      <p:sp>
        <p:nvSpPr>
          <p:cNvPr id="10" name="Содержимое 4"/>
          <p:cNvSpPr txBox="1">
            <a:spLocks/>
          </p:cNvSpPr>
          <p:nvPr/>
        </p:nvSpPr>
        <p:spPr>
          <a:xfrm>
            <a:off x="3643306" y="5286388"/>
            <a:ext cx="335758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делится на 2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Натуральные числа</a:t>
            </a:r>
            <a:endParaRPr lang="ru-RU" sz="4800" dirty="0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1285852" y="2786058"/>
          <a:ext cx="225425" cy="419100"/>
        </p:xfrm>
        <a:graphic>
          <a:graphicData uri="http://schemas.openxmlformats.org/presentationml/2006/ole">
            <p:oleObj spid="_x0000_s190466" name="Equation" r:id="rId4" imgW="88560" imgH="164880" progId="Equation.DSMT4">
              <p:embed/>
            </p:oleObj>
          </a:graphicData>
        </a:graphic>
      </p:graphicFrame>
      <p:graphicFrame>
        <p:nvGraphicFramePr>
          <p:cNvPr id="1027" name="Содержимое 6"/>
          <p:cNvGraphicFramePr>
            <a:graphicFrameLocks noChangeAspect="1"/>
          </p:cNvGraphicFramePr>
          <p:nvPr/>
        </p:nvGraphicFramePr>
        <p:xfrm>
          <a:off x="1928794" y="2786058"/>
          <a:ext cx="322263" cy="419100"/>
        </p:xfrm>
        <a:graphic>
          <a:graphicData uri="http://schemas.openxmlformats.org/presentationml/2006/ole">
            <p:oleObj spid="_x0000_s190467" name="Equation" r:id="rId5" imgW="126720" imgH="164880" progId="Equation.DSMT4">
              <p:embed/>
            </p:oleObj>
          </a:graphicData>
        </a:graphic>
      </p:graphicFrame>
      <p:graphicFrame>
        <p:nvGraphicFramePr>
          <p:cNvPr id="1028" name="Содержимое 6"/>
          <p:cNvGraphicFramePr>
            <a:graphicFrameLocks noChangeAspect="1"/>
          </p:cNvGraphicFramePr>
          <p:nvPr/>
        </p:nvGraphicFramePr>
        <p:xfrm>
          <a:off x="2643174" y="2786058"/>
          <a:ext cx="290513" cy="450850"/>
        </p:xfrm>
        <a:graphic>
          <a:graphicData uri="http://schemas.openxmlformats.org/presentationml/2006/ole">
            <p:oleObj spid="_x0000_s190468" name="Equation" r:id="rId6" imgW="114120" imgH="177480" progId="Equation.DSMT4">
              <p:embed/>
            </p:oleObj>
          </a:graphicData>
        </a:graphic>
      </p:graphicFrame>
      <p:graphicFrame>
        <p:nvGraphicFramePr>
          <p:cNvPr id="1029" name="Содержимое 6"/>
          <p:cNvGraphicFramePr>
            <a:graphicFrameLocks noChangeAspect="1"/>
          </p:cNvGraphicFramePr>
          <p:nvPr/>
        </p:nvGraphicFramePr>
        <p:xfrm>
          <a:off x="3286116" y="2857496"/>
          <a:ext cx="322262" cy="419100"/>
        </p:xfrm>
        <a:graphic>
          <a:graphicData uri="http://schemas.openxmlformats.org/presentationml/2006/ole">
            <p:oleObj spid="_x0000_s190469" name="Equation" r:id="rId7" imgW="126720" imgH="164880" progId="Equation.DSMT4">
              <p:embed/>
            </p:oleObj>
          </a:graphicData>
        </a:graphic>
      </p:graphicFrame>
      <p:graphicFrame>
        <p:nvGraphicFramePr>
          <p:cNvPr id="1030" name="Содержимое 6"/>
          <p:cNvGraphicFramePr>
            <a:graphicFrameLocks noChangeAspect="1"/>
          </p:cNvGraphicFramePr>
          <p:nvPr/>
        </p:nvGraphicFramePr>
        <p:xfrm>
          <a:off x="4000496" y="2786058"/>
          <a:ext cx="288925" cy="452438"/>
        </p:xfrm>
        <a:graphic>
          <a:graphicData uri="http://schemas.openxmlformats.org/presentationml/2006/ole">
            <p:oleObj spid="_x0000_s190470" name="Equation" r:id="rId8" imgW="114120" imgH="177480" progId="Equation.DSMT4">
              <p:embed/>
            </p:oleObj>
          </a:graphicData>
        </a:graphic>
      </p:graphicFrame>
      <p:graphicFrame>
        <p:nvGraphicFramePr>
          <p:cNvPr id="1031" name="Содержимое 6"/>
          <p:cNvGraphicFramePr>
            <a:graphicFrameLocks noChangeAspect="1"/>
          </p:cNvGraphicFramePr>
          <p:nvPr/>
        </p:nvGraphicFramePr>
        <p:xfrm>
          <a:off x="6357950" y="2857496"/>
          <a:ext cx="290513" cy="450850"/>
        </p:xfrm>
        <a:graphic>
          <a:graphicData uri="http://schemas.openxmlformats.org/presentationml/2006/ole">
            <p:oleObj spid="_x0000_s190471" name="Equation" r:id="rId9" imgW="114120" imgH="177480" progId="Equation.DSMT4">
              <p:embed/>
            </p:oleObj>
          </a:graphicData>
        </a:graphic>
      </p:graphicFrame>
      <p:graphicFrame>
        <p:nvGraphicFramePr>
          <p:cNvPr id="1033" name="Содержимое 6"/>
          <p:cNvGraphicFramePr>
            <a:graphicFrameLocks noChangeAspect="1"/>
          </p:cNvGraphicFramePr>
          <p:nvPr/>
        </p:nvGraphicFramePr>
        <p:xfrm>
          <a:off x="7572396" y="2786058"/>
          <a:ext cx="419100" cy="419100"/>
        </p:xfrm>
        <a:graphic>
          <a:graphicData uri="http://schemas.openxmlformats.org/presentationml/2006/ole">
            <p:oleObj spid="_x0000_s190472" name="Equation" r:id="rId10" imgW="164880" imgH="164880" progId="Equation.DSMT4">
              <p:embed/>
            </p:oleObj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857224" y="2500306"/>
            <a:ext cx="7358114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128585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00023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71461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42899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071934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429388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71527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2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55298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21455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или четным числом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5" name="Object 2"/>
          <p:cNvGraphicFramePr>
            <a:graphicFrameLocks noChangeAspect="1"/>
          </p:cNvGraphicFramePr>
          <p:nvPr/>
        </p:nvGraphicFramePr>
        <p:xfrm>
          <a:off x="1214414" y="5286388"/>
          <a:ext cx="2112962" cy="642937"/>
        </p:xfrm>
        <a:graphic>
          <a:graphicData uri="http://schemas.openxmlformats.org/presentationml/2006/ole">
            <p:oleObj spid="_x0000_s55299" name="Equation" r:id="rId5" imgW="583920" imgH="177480" progId="Equation.DSMT4">
              <p:embed/>
            </p:oleObj>
          </a:graphicData>
        </a:graphic>
      </p:graphicFrame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48" y="3929066"/>
          <a:ext cx="797991" cy="857260"/>
        </p:xfrm>
        <a:graphic>
          <a:graphicData uri="http://schemas.openxmlformats.org/presentationml/2006/ole">
            <p:oleObj spid="_x0000_s55300" name="Equation" r:id="rId6" imgW="164880" imgH="177480" progId="Equation.DSMT4">
              <p:embed/>
            </p:oleObj>
          </a:graphicData>
        </a:graphic>
      </p:graphicFrame>
      <p:sp>
        <p:nvSpPr>
          <p:cNvPr id="12" name="Содержимое 4"/>
          <p:cNvSpPr txBox="1">
            <a:spLocks/>
          </p:cNvSpPr>
          <p:nvPr/>
        </p:nvSpPr>
        <p:spPr>
          <a:xfrm>
            <a:off x="5643570" y="3857628"/>
            <a:ext cx="1000132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Т.к.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4277" name="Object 2"/>
          <p:cNvGraphicFramePr>
            <a:graphicFrameLocks noChangeAspect="1"/>
          </p:cNvGraphicFramePr>
          <p:nvPr/>
        </p:nvGraphicFramePr>
        <p:xfrm>
          <a:off x="6643702" y="3786190"/>
          <a:ext cx="1036619" cy="777017"/>
        </p:xfrm>
        <a:graphic>
          <a:graphicData uri="http://schemas.openxmlformats.org/presentationml/2006/ole">
            <p:oleObj spid="_x0000_s55301" name="Equation" r:id="rId7" imgW="253800" imgH="190440" progId="Equation.DSMT4">
              <p:embed/>
            </p:oleObj>
          </a:graphicData>
        </a:graphic>
      </p:graphicFrame>
      <p:sp>
        <p:nvSpPr>
          <p:cNvPr id="10" name="Содержимое 4"/>
          <p:cNvSpPr txBox="1">
            <a:spLocks/>
          </p:cNvSpPr>
          <p:nvPr/>
        </p:nvSpPr>
        <p:spPr>
          <a:xfrm>
            <a:off x="3643306" y="5286388"/>
            <a:ext cx="3357586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делится на 2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5572132" y="5929330"/>
            <a:ext cx="3286148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Т.к.  7 - нечетное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5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56322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или цифрой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50" y="3898900"/>
          <a:ext cx="798513" cy="917575"/>
        </p:xfrm>
        <a:graphic>
          <a:graphicData uri="http://schemas.openxmlformats.org/presentationml/2006/ole">
            <p:oleObj spid="_x0000_s56323" name="Equation" r:id="rId5" imgW="16488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5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58370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или цифрой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50" y="3898900"/>
          <a:ext cx="798513" cy="917575"/>
        </p:xfrm>
        <a:graphic>
          <a:graphicData uri="http://schemas.openxmlformats.org/presentationml/2006/ole">
            <p:oleObj spid="_x0000_s58371" name="Equation" r:id="rId5" imgW="164880" imgH="19044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236663" y="4857750"/>
          <a:ext cx="2066925" cy="642938"/>
        </p:xfrm>
        <a:graphic>
          <a:graphicData uri="http://schemas.openxmlformats.org/presentationml/2006/ole">
            <p:oleObj spid="_x0000_s58372" name="Equation" r:id="rId6" imgW="5713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5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59394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или цифрой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50" y="3898900"/>
          <a:ext cx="798513" cy="917575"/>
        </p:xfrm>
        <a:graphic>
          <a:graphicData uri="http://schemas.openxmlformats.org/presentationml/2006/ole">
            <p:oleObj spid="_x0000_s59395" name="Equation" r:id="rId5" imgW="164880" imgH="19044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236663" y="4857750"/>
          <a:ext cx="2066925" cy="642938"/>
        </p:xfrm>
        <a:graphic>
          <a:graphicData uri="http://schemas.openxmlformats.org/presentationml/2006/ole">
            <p:oleObj spid="_x0000_s59396" name="Equation" r:id="rId6" imgW="571320" imgH="177480" progId="Equation.DSMT4">
              <p:embed/>
            </p:oleObj>
          </a:graphicData>
        </a:graphic>
      </p:graphicFrame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1125538" y="5715000"/>
          <a:ext cx="2389187" cy="642938"/>
        </p:xfrm>
        <a:graphic>
          <a:graphicData uri="http://schemas.openxmlformats.org/presentationml/2006/ole">
            <p:oleObj spid="_x0000_s59397" name="Equation" r:id="rId7" imgW="6602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5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60418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или цифрой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50" y="3898900"/>
          <a:ext cx="798513" cy="917575"/>
        </p:xfrm>
        <a:graphic>
          <a:graphicData uri="http://schemas.openxmlformats.org/presentationml/2006/ole">
            <p:oleObj spid="_x0000_s60419" name="Equation" r:id="rId5" imgW="164880" imgH="19044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236663" y="4857750"/>
          <a:ext cx="2066925" cy="642938"/>
        </p:xfrm>
        <a:graphic>
          <a:graphicData uri="http://schemas.openxmlformats.org/presentationml/2006/ole">
            <p:oleObj spid="_x0000_s60420" name="Equation" r:id="rId6" imgW="571320" imgH="177480" progId="Equation.DSMT4">
              <p:embed/>
            </p:oleObj>
          </a:graphicData>
        </a:graphic>
      </p:graphicFrame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1125538" y="5715000"/>
          <a:ext cx="2389187" cy="642938"/>
        </p:xfrm>
        <a:graphic>
          <a:graphicData uri="http://schemas.openxmlformats.org/presentationml/2006/ole">
            <p:oleObj spid="_x0000_s60421" name="Equation" r:id="rId7" imgW="6602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10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89038" y="4000500"/>
          <a:ext cx="2297112" cy="642938"/>
        </p:xfrm>
        <a:graphic>
          <a:graphicData uri="http://schemas.openxmlformats.org/presentationml/2006/ole">
            <p:oleObj spid="_x0000_s63490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заканчивающиеся нулем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132263" y="3898900"/>
          <a:ext cx="1106487" cy="917575"/>
        </p:xfrm>
        <a:graphic>
          <a:graphicData uri="http://schemas.openxmlformats.org/presentationml/2006/ole">
            <p:oleObj spid="_x0000_s63491" name="Equation" r:id="rId5" imgW="228600" imgH="190440" progId="Equation.DSMT4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236663" y="4857750"/>
          <a:ext cx="2066925" cy="642938"/>
        </p:xfrm>
        <a:graphic>
          <a:graphicData uri="http://schemas.openxmlformats.org/presentationml/2006/ole">
            <p:oleObj spid="_x0000_s63492" name="Equation" r:id="rId6" imgW="571320" imgH="177480" progId="Equation.DSMT4">
              <p:embed/>
            </p:oleObj>
          </a:graphicData>
        </a:graphic>
      </p:graphicFrame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1125538" y="5715000"/>
          <a:ext cx="2389187" cy="642938"/>
        </p:xfrm>
        <a:graphic>
          <a:graphicData uri="http://schemas.openxmlformats.org/presentationml/2006/ole">
            <p:oleObj spid="_x0000_s63493" name="Equation" r:id="rId7" imgW="66024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00108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4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472" y="4071942"/>
          <a:ext cx="2297112" cy="642938"/>
        </p:xfrm>
        <a:graphic>
          <a:graphicData uri="http://schemas.openxmlformats.org/presentationml/2006/ole">
            <p:oleObj spid="_x0000_s61442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285720" y="1571612"/>
            <a:ext cx="285752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</a:t>
            </a: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3500430" y="4786322"/>
          <a:ext cx="798513" cy="857250"/>
        </p:xfrm>
        <a:graphic>
          <a:graphicData uri="http://schemas.openxmlformats.org/presentationml/2006/ole">
            <p:oleObj spid="_x0000_s61443" name="Equation" r:id="rId5" imgW="164880" imgH="177480" progId="Equation.DSMT4">
              <p:embed/>
            </p:oleObj>
          </a:graphicData>
        </a:graphic>
      </p:graphicFrame>
      <p:graphicFrame>
        <p:nvGraphicFramePr>
          <p:cNvPr id="61444" name="Object 2"/>
          <p:cNvGraphicFramePr>
            <a:graphicFrameLocks noChangeAspect="1"/>
          </p:cNvGraphicFramePr>
          <p:nvPr/>
        </p:nvGraphicFramePr>
        <p:xfrm>
          <a:off x="620713" y="4857750"/>
          <a:ext cx="2343150" cy="642938"/>
        </p:xfrm>
        <a:graphic>
          <a:graphicData uri="http://schemas.openxmlformats.org/presentationml/2006/ole">
            <p:oleObj spid="_x0000_s61444" name="Equation" r:id="rId6" imgW="647640" imgH="177480" progId="Equation.DSMT4">
              <p:embed/>
            </p:oleObj>
          </a:graphicData>
        </a:graphic>
      </p:graphicFrame>
      <p:graphicFrame>
        <p:nvGraphicFramePr>
          <p:cNvPr id="61445" name="Object 2"/>
          <p:cNvGraphicFramePr>
            <a:graphicFrameLocks noChangeAspect="1"/>
          </p:cNvGraphicFramePr>
          <p:nvPr/>
        </p:nvGraphicFramePr>
        <p:xfrm>
          <a:off x="549275" y="5715000"/>
          <a:ext cx="2389188" cy="642938"/>
        </p:xfrm>
        <a:graphic>
          <a:graphicData uri="http://schemas.openxmlformats.org/presentationml/2006/ole">
            <p:oleObj spid="_x0000_s61445" name="Equation" r:id="rId7" imgW="660240" imgH="177480" progId="Equation.DSMT4">
              <p:embed/>
            </p:oleObj>
          </a:graphicData>
        </a:graphic>
      </p:graphicFrame>
      <p:graphicFrame>
        <p:nvGraphicFramePr>
          <p:cNvPr id="61446" name="Object 2"/>
          <p:cNvGraphicFramePr>
            <a:graphicFrameLocks noChangeAspect="1"/>
          </p:cNvGraphicFramePr>
          <p:nvPr/>
        </p:nvGraphicFramePr>
        <p:xfrm>
          <a:off x="5429256" y="4143380"/>
          <a:ext cx="2297113" cy="642937"/>
        </p:xfrm>
        <a:graphic>
          <a:graphicData uri="http://schemas.openxmlformats.org/presentationml/2006/ole">
            <p:oleObj spid="_x0000_s61446" name="Equation" r:id="rId8" imgW="634680" imgH="177480" progId="Equation.DSMT4">
              <p:embed/>
            </p:oleObj>
          </a:graphicData>
        </a:graphic>
      </p:graphicFrame>
      <p:graphicFrame>
        <p:nvGraphicFramePr>
          <p:cNvPr id="61447" name="Object 2"/>
          <p:cNvGraphicFramePr>
            <a:graphicFrameLocks noChangeAspect="1"/>
          </p:cNvGraphicFramePr>
          <p:nvPr/>
        </p:nvGraphicFramePr>
        <p:xfrm>
          <a:off x="5429256" y="5214950"/>
          <a:ext cx="2297113" cy="642938"/>
        </p:xfrm>
        <a:graphic>
          <a:graphicData uri="http://schemas.openxmlformats.org/presentationml/2006/ole">
            <p:oleObj spid="_x0000_s61447" name="Equation" r:id="rId9" imgW="634680" imgH="177480" progId="Equation.DSMT4">
              <p:embed/>
            </p:oleObj>
          </a:graphicData>
        </a:graphic>
      </p:graphicFrame>
      <p:sp>
        <p:nvSpPr>
          <p:cNvPr id="11" name="Содержимое 4"/>
          <p:cNvSpPr txBox="1">
            <a:spLocks/>
          </p:cNvSpPr>
          <p:nvPr/>
        </p:nvSpPr>
        <p:spPr>
          <a:xfrm>
            <a:off x="357158" y="2071678"/>
            <a:ext cx="850109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71700" lvl="4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заканчивающиеся на два нуля </a:t>
            </a: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500002" y="2786058"/>
            <a:ext cx="8643998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171700" lvl="4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две последние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цифры </a:t>
            </a:r>
            <a:r>
              <a:rPr lang="ru-RU" sz="3200" dirty="0" smtClean="0"/>
              <a:t>выражают число, делящееся на 4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000108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25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472" y="4071942"/>
          <a:ext cx="2297112" cy="642938"/>
        </p:xfrm>
        <a:graphic>
          <a:graphicData uri="http://schemas.openxmlformats.org/presentationml/2006/ole">
            <p:oleObj spid="_x0000_s62466" name="Equation" r:id="rId4" imgW="63468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285720" y="1571612"/>
            <a:ext cx="8643998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</a:t>
            </a:r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заканчивающиеся на два нуля </a:t>
            </a:r>
          </a:p>
          <a:p>
            <a:pPr marL="2171700" lvl="4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две последние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цифры </a:t>
            </a:r>
            <a:r>
              <a:rPr lang="ru-RU" sz="3200" dirty="0" smtClean="0"/>
              <a:t>выражают число, делящееся на 25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3316288" y="4756150"/>
          <a:ext cx="1166812" cy="919163"/>
        </p:xfrm>
        <a:graphic>
          <a:graphicData uri="http://schemas.openxmlformats.org/presentationml/2006/ole">
            <p:oleObj spid="_x0000_s62467" name="Equation" r:id="rId5" imgW="241200" imgH="190440" progId="Equation.DSMT4">
              <p:embed/>
            </p:oleObj>
          </a:graphicData>
        </a:graphic>
      </p:graphicFrame>
      <p:graphicFrame>
        <p:nvGraphicFramePr>
          <p:cNvPr id="61444" name="Object 2"/>
          <p:cNvGraphicFramePr>
            <a:graphicFrameLocks noChangeAspect="1"/>
          </p:cNvGraphicFramePr>
          <p:nvPr/>
        </p:nvGraphicFramePr>
        <p:xfrm>
          <a:off x="620713" y="4857750"/>
          <a:ext cx="2343150" cy="642938"/>
        </p:xfrm>
        <a:graphic>
          <a:graphicData uri="http://schemas.openxmlformats.org/presentationml/2006/ole">
            <p:oleObj spid="_x0000_s62468" name="Equation" r:id="rId6" imgW="647640" imgH="177480" progId="Equation.DSMT4">
              <p:embed/>
            </p:oleObj>
          </a:graphicData>
        </a:graphic>
      </p:graphicFrame>
      <p:graphicFrame>
        <p:nvGraphicFramePr>
          <p:cNvPr id="61445" name="Object 2"/>
          <p:cNvGraphicFramePr>
            <a:graphicFrameLocks noChangeAspect="1"/>
          </p:cNvGraphicFramePr>
          <p:nvPr/>
        </p:nvGraphicFramePr>
        <p:xfrm>
          <a:off x="549275" y="5715000"/>
          <a:ext cx="2389188" cy="642938"/>
        </p:xfrm>
        <a:graphic>
          <a:graphicData uri="http://schemas.openxmlformats.org/presentationml/2006/ole">
            <p:oleObj spid="_x0000_s62469" name="Equation" r:id="rId7" imgW="660240" imgH="177480" progId="Equation.DSMT4">
              <p:embed/>
            </p:oleObj>
          </a:graphicData>
        </a:graphic>
      </p:graphicFrame>
      <p:graphicFrame>
        <p:nvGraphicFramePr>
          <p:cNvPr id="61446" name="Object 2"/>
          <p:cNvGraphicFramePr>
            <a:graphicFrameLocks noChangeAspect="1"/>
          </p:cNvGraphicFramePr>
          <p:nvPr/>
        </p:nvGraphicFramePr>
        <p:xfrm>
          <a:off x="5429256" y="4143380"/>
          <a:ext cx="2297113" cy="642937"/>
        </p:xfrm>
        <a:graphic>
          <a:graphicData uri="http://schemas.openxmlformats.org/presentationml/2006/ole">
            <p:oleObj spid="_x0000_s62470" name="Equation" r:id="rId8" imgW="634680" imgH="177480" progId="Equation.DSMT4">
              <p:embed/>
            </p:oleObj>
          </a:graphicData>
        </a:graphic>
      </p:graphicFrame>
      <p:graphicFrame>
        <p:nvGraphicFramePr>
          <p:cNvPr id="61447" name="Object 2"/>
          <p:cNvGraphicFramePr>
            <a:graphicFrameLocks noChangeAspect="1"/>
          </p:cNvGraphicFramePr>
          <p:nvPr/>
        </p:nvGraphicFramePr>
        <p:xfrm>
          <a:off x="5429256" y="5214950"/>
          <a:ext cx="2297113" cy="642938"/>
        </p:xfrm>
        <a:graphic>
          <a:graphicData uri="http://schemas.openxmlformats.org/presentationml/2006/ole">
            <p:oleObj spid="_x0000_s62471" name="Equation" r:id="rId9" imgW="6346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3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327150" y="4000500"/>
          <a:ext cx="2020888" cy="642938"/>
        </p:xfrm>
        <a:graphic>
          <a:graphicData uri="http://schemas.openxmlformats.org/presentationml/2006/ole">
            <p:oleObj spid="_x0000_s81922" name="Equation" r:id="rId4" imgW="55872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сумма цифр которых делится на 3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50" y="3898900"/>
          <a:ext cx="798513" cy="917575"/>
        </p:xfrm>
        <a:graphic>
          <a:graphicData uri="http://schemas.openxmlformats.org/presentationml/2006/ole">
            <p:oleObj spid="_x0000_s81923" name="Equation" r:id="rId5" imgW="164880" imgH="190440" progId="Equation.DSMT4">
              <p:embed/>
            </p:oleObj>
          </a:graphicData>
        </a:graphic>
      </p:graphicFrame>
      <p:graphicFrame>
        <p:nvGraphicFramePr>
          <p:cNvPr id="81926" name="Object 2"/>
          <p:cNvGraphicFramePr>
            <a:graphicFrameLocks noChangeAspect="1"/>
          </p:cNvGraphicFramePr>
          <p:nvPr/>
        </p:nvGraphicFramePr>
        <p:xfrm>
          <a:off x="1643042" y="5072074"/>
          <a:ext cx="5924550" cy="1470025"/>
        </p:xfrm>
        <a:graphic>
          <a:graphicData uri="http://schemas.openxmlformats.org/presentationml/2006/ole">
            <p:oleObj spid="_x0000_s81926" name="Equation" r:id="rId6" imgW="1638000" imgH="406080" progId="Equation.DSMT4">
              <p:embed/>
            </p:oleObj>
          </a:graphicData>
        </a:graphic>
      </p:graphicFrame>
      <p:graphicFrame>
        <p:nvGraphicFramePr>
          <p:cNvPr id="81927" name="Object 2"/>
          <p:cNvGraphicFramePr>
            <a:graphicFrameLocks noChangeAspect="1"/>
          </p:cNvGraphicFramePr>
          <p:nvPr/>
        </p:nvGraphicFramePr>
        <p:xfrm>
          <a:off x="4643438" y="5929330"/>
          <a:ext cx="1143008" cy="856763"/>
        </p:xfrm>
        <a:graphic>
          <a:graphicData uri="http://schemas.openxmlformats.org/presentationml/2006/ole">
            <p:oleObj spid="_x0000_s81927" name="Equation" r:id="rId7" imgW="25380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3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19225" y="4000500"/>
          <a:ext cx="1836738" cy="642938"/>
        </p:xfrm>
        <a:graphic>
          <a:graphicData uri="http://schemas.openxmlformats.org/presentationml/2006/ole">
            <p:oleObj spid="_x0000_s82946" name="Equation" r:id="rId4" imgW="50796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сумма цифр которых делится на 3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50" y="3898900"/>
          <a:ext cx="798513" cy="917575"/>
        </p:xfrm>
        <a:graphic>
          <a:graphicData uri="http://schemas.openxmlformats.org/presentationml/2006/ole">
            <p:oleObj spid="_x0000_s82947" name="Equation" r:id="rId5" imgW="164880" imgH="190440" progId="Equation.DSMT4">
              <p:embed/>
            </p:oleObj>
          </a:graphicData>
        </a:graphic>
      </p:graphicFrame>
      <p:graphicFrame>
        <p:nvGraphicFramePr>
          <p:cNvPr id="81927" name="Object 2"/>
          <p:cNvGraphicFramePr>
            <a:graphicFrameLocks noChangeAspect="1"/>
          </p:cNvGraphicFramePr>
          <p:nvPr/>
        </p:nvGraphicFramePr>
        <p:xfrm>
          <a:off x="4643438" y="5929330"/>
          <a:ext cx="1143008" cy="856763"/>
        </p:xfrm>
        <a:graphic>
          <a:graphicData uri="http://schemas.openxmlformats.org/presentationml/2006/ole">
            <p:oleObj spid="_x0000_s82949" name="Equation" r:id="rId6" imgW="253800" imgH="190440" progId="Equation.DSMT4">
              <p:embed/>
            </p:oleObj>
          </a:graphicData>
        </a:graphic>
      </p:graphicFrame>
      <p:graphicFrame>
        <p:nvGraphicFramePr>
          <p:cNvPr id="82950" name="Object 2"/>
          <p:cNvGraphicFramePr>
            <a:graphicFrameLocks noChangeAspect="1"/>
          </p:cNvGraphicFramePr>
          <p:nvPr/>
        </p:nvGraphicFramePr>
        <p:xfrm>
          <a:off x="1285852" y="4857760"/>
          <a:ext cx="5189538" cy="1470025"/>
        </p:xfrm>
        <a:graphic>
          <a:graphicData uri="http://schemas.openxmlformats.org/presentationml/2006/ole">
            <p:oleObj spid="_x0000_s82950" name="Equation" r:id="rId7" imgW="143496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сложение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357430"/>
          <a:ext cx="1829605" cy="731842"/>
        </p:xfrm>
        <a:graphic>
          <a:graphicData uri="http://schemas.openxmlformats.org/presentationml/2006/ole">
            <p:oleObj spid="_x0000_s285698" name="Equation" r:id="rId4" imgW="444240" imgH="177480" progId="Equation.DSMT4">
              <p:embed/>
            </p:oleObj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000240"/>
            <a:ext cx="4162425" cy="4000528"/>
          </a:xfrm>
          <a:prstGeom prst="rect">
            <a:avLst/>
          </a:prstGeom>
        </p:spPr>
      </p:pic>
      <p:graphicFrame>
        <p:nvGraphicFramePr>
          <p:cNvPr id="23555" name="Содержимое 6"/>
          <p:cNvGraphicFramePr>
            <a:graphicFrameLocks noChangeAspect="1"/>
          </p:cNvGraphicFramePr>
          <p:nvPr/>
        </p:nvGraphicFramePr>
        <p:xfrm>
          <a:off x="4071934" y="6072206"/>
          <a:ext cx="225425" cy="419100"/>
        </p:xfrm>
        <a:graphic>
          <a:graphicData uri="http://schemas.openxmlformats.org/presentationml/2006/ole">
            <p:oleObj spid="_x0000_s285699" name="Equation" r:id="rId6" imgW="88560" imgH="164880" progId="Equation.DSMT4">
              <p:embed/>
            </p:oleObj>
          </a:graphicData>
        </a:graphic>
      </p:graphicFrame>
      <p:graphicFrame>
        <p:nvGraphicFramePr>
          <p:cNvPr id="23556" name="Содержимое 6"/>
          <p:cNvGraphicFramePr>
            <a:graphicFrameLocks noChangeAspect="1"/>
          </p:cNvGraphicFramePr>
          <p:nvPr/>
        </p:nvGraphicFramePr>
        <p:xfrm>
          <a:off x="4524375" y="5429250"/>
          <a:ext cx="322263" cy="419100"/>
        </p:xfrm>
        <a:graphic>
          <a:graphicData uri="http://schemas.openxmlformats.org/presentationml/2006/ole">
            <p:oleObj spid="_x0000_s285700" name="Equation" r:id="rId7" imgW="126720" imgH="164880" progId="Equation.DSMT4">
              <p:embed/>
            </p:oleObj>
          </a:graphicData>
        </a:graphic>
      </p:graphicFrame>
      <p:graphicFrame>
        <p:nvGraphicFramePr>
          <p:cNvPr id="23557" name="Содержимое 6"/>
          <p:cNvGraphicFramePr>
            <a:graphicFrameLocks noChangeAspect="1"/>
          </p:cNvGraphicFramePr>
          <p:nvPr/>
        </p:nvGraphicFramePr>
        <p:xfrm>
          <a:off x="5111750" y="4770438"/>
          <a:ext cx="288925" cy="450850"/>
        </p:xfrm>
        <a:graphic>
          <a:graphicData uri="http://schemas.openxmlformats.org/presentationml/2006/ole">
            <p:oleObj spid="_x0000_s285701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3558" name="Содержимое 6"/>
          <p:cNvGraphicFramePr>
            <a:graphicFrameLocks noChangeAspect="1"/>
          </p:cNvGraphicFramePr>
          <p:nvPr/>
        </p:nvGraphicFramePr>
        <p:xfrm>
          <a:off x="5738813" y="4214813"/>
          <a:ext cx="322262" cy="419100"/>
        </p:xfrm>
        <a:graphic>
          <a:graphicData uri="http://schemas.openxmlformats.org/presentationml/2006/ole">
            <p:oleObj spid="_x0000_s285702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3559" name="Содержимое 6"/>
          <p:cNvGraphicFramePr>
            <a:graphicFrameLocks noChangeAspect="1"/>
          </p:cNvGraphicFramePr>
          <p:nvPr/>
        </p:nvGraphicFramePr>
        <p:xfrm>
          <a:off x="6397625" y="3627438"/>
          <a:ext cx="290513" cy="450850"/>
        </p:xfrm>
        <a:graphic>
          <a:graphicData uri="http://schemas.openxmlformats.org/presentationml/2006/ole">
            <p:oleObj spid="_x0000_s285703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23560" name="Содержимое 6"/>
          <p:cNvGraphicFramePr>
            <a:graphicFrameLocks noChangeAspect="1"/>
          </p:cNvGraphicFramePr>
          <p:nvPr/>
        </p:nvGraphicFramePr>
        <p:xfrm>
          <a:off x="6953250" y="2984500"/>
          <a:ext cx="322263" cy="452438"/>
        </p:xfrm>
        <a:graphic>
          <a:graphicData uri="http://schemas.openxmlformats.org/presentationml/2006/ole">
            <p:oleObj spid="_x0000_s285704" name="Equation" r:id="rId11" imgW="126720" imgH="177480" progId="Equation.DSMT4">
              <p:embed/>
            </p:oleObj>
          </a:graphicData>
        </a:graphic>
      </p:graphicFrame>
      <p:graphicFrame>
        <p:nvGraphicFramePr>
          <p:cNvPr id="23561" name="Содержимое 6"/>
          <p:cNvGraphicFramePr>
            <a:graphicFrameLocks noChangeAspect="1"/>
          </p:cNvGraphicFramePr>
          <p:nvPr/>
        </p:nvGraphicFramePr>
        <p:xfrm>
          <a:off x="7596188" y="2413000"/>
          <a:ext cx="320675" cy="450850"/>
        </p:xfrm>
        <a:graphic>
          <a:graphicData uri="http://schemas.openxmlformats.org/presentationml/2006/ole">
            <p:oleObj spid="_x0000_s285705" name="Equation" r:id="rId12" imgW="1267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3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44588" y="4000500"/>
          <a:ext cx="2387600" cy="642938"/>
        </p:xfrm>
        <a:graphic>
          <a:graphicData uri="http://schemas.openxmlformats.org/presentationml/2006/ole">
            <p:oleObj spid="_x0000_s83970" name="Equation" r:id="rId4" imgW="66024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сумма цифр которых делится на 3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3974" name="Object 2"/>
          <p:cNvGraphicFramePr>
            <a:graphicFrameLocks noChangeAspect="1"/>
          </p:cNvGraphicFramePr>
          <p:nvPr/>
        </p:nvGraphicFramePr>
        <p:xfrm>
          <a:off x="642910" y="4929198"/>
          <a:ext cx="6702426" cy="1470025"/>
        </p:xfrm>
        <a:graphic>
          <a:graphicData uri="http://schemas.openxmlformats.org/presentationml/2006/ole">
            <p:oleObj spid="_x0000_s83974" name="Equation" r:id="rId5" imgW="1854000" imgH="406080" progId="Equation.DSMT4">
              <p:embed/>
            </p:oleObj>
          </a:graphicData>
        </a:graphic>
      </p:graphicFrame>
      <p:sp>
        <p:nvSpPr>
          <p:cNvPr id="10" name="Содержимое 4"/>
          <p:cNvSpPr txBox="1">
            <a:spLocks/>
          </p:cNvSpPr>
          <p:nvPr/>
        </p:nvSpPr>
        <p:spPr>
          <a:xfrm>
            <a:off x="3428960" y="6000768"/>
            <a:ext cx="57150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5 не делится на 3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9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281113" y="4000500"/>
          <a:ext cx="2112962" cy="642938"/>
        </p:xfrm>
        <a:graphic>
          <a:graphicData uri="http://schemas.openxmlformats.org/presentationml/2006/ole">
            <p:oleObj spid="_x0000_s84994" name="Equation" r:id="rId4" imgW="58392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сумма цифр которых делится на 9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06" name="Object 2"/>
          <p:cNvGraphicFramePr>
            <a:graphicFrameLocks noChangeAspect="1"/>
          </p:cNvGraphicFramePr>
          <p:nvPr/>
        </p:nvGraphicFramePr>
        <p:xfrm>
          <a:off x="4286250" y="3898900"/>
          <a:ext cx="798513" cy="917575"/>
        </p:xfrm>
        <a:graphic>
          <a:graphicData uri="http://schemas.openxmlformats.org/presentationml/2006/ole">
            <p:oleObj spid="_x0000_s84995" name="Equation" r:id="rId5" imgW="164880" imgH="190440" progId="Equation.DSMT4">
              <p:embed/>
            </p:oleObj>
          </a:graphicData>
        </a:graphic>
      </p:graphicFrame>
      <p:graphicFrame>
        <p:nvGraphicFramePr>
          <p:cNvPr id="81926" name="Object 2"/>
          <p:cNvGraphicFramePr>
            <a:graphicFrameLocks noChangeAspect="1"/>
          </p:cNvGraphicFramePr>
          <p:nvPr/>
        </p:nvGraphicFramePr>
        <p:xfrm>
          <a:off x="1620838" y="5072063"/>
          <a:ext cx="5970587" cy="1470025"/>
        </p:xfrm>
        <a:graphic>
          <a:graphicData uri="http://schemas.openxmlformats.org/presentationml/2006/ole">
            <p:oleObj spid="_x0000_s84996" name="Equation" r:id="rId6" imgW="1650960" imgH="406080" progId="Equation.DSMT4">
              <p:embed/>
            </p:oleObj>
          </a:graphicData>
        </a:graphic>
      </p:graphicFrame>
      <p:graphicFrame>
        <p:nvGraphicFramePr>
          <p:cNvPr id="81927" name="Object 2"/>
          <p:cNvGraphicFramePr>
            <a:graphicFrameLocks noChangeAspect="1"/>
          </p:cNvGraphicFramePr>
          <p:nvPr/>
        </p:nvGraphicFramePr>
        <p:xfrm>
          <a:off x="4643438" y="5929330"/>
          <a:ext cx="1143008" cy="856763"/>
        </p:xfrm>
        <a:graphic>
          <a:graphicData uri="http://schemas.openxmlformats.org/presentationml/2006/ole">
            <p:oleObj spid="_x0000_s84997" name="Equation" r:id="rId7" imgW="25380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Признаки   делимости   чисел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61435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sz="3600" dirty="0" smtClean="0"/>
              <a:t>9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144588" y="4000500"/>
          <a:ext cx="2387600" cy="642938"/>
        </p:xfrm>
        <a:graphic>
          <a:graphicData uri="http://schemas.openxmlformats.org/presentationml/2006/ole">
            <p:oleObj spid="_x0000_s86018" name="Equation" r:id="rId4" imgW="660240" imgH="177480" progId="Equation.DSMT4">
              <p:embed/>
            </p:oleObj>
          </a:graphicData>
        </a:graphic>
      </p:graphicFrame>
      <p:sp>
        <p:nvSpPr>
          <p:cNvPr id="9" name="Содержимое 4"/>
          <p:cNvSpPr txBox="1">
            <a:spLocks/>
          </p:cNvSpPr>
          <p:nvPr/>
        </p:nvSpPr>
        <p:spPr>
          <a:xfrm>
            <a:off x="785786" y="2571744"/>
            <a:ext cx="735811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д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елятся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числа, сумма цифр которых делится на 9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3974" name="Object 2"/>
          <p:cNvGraphicFramePr>
            <a:graphicFrameLocks noChangeAspect="1"/>
          </p:cNvGraphicFramePr>
          <p:nvPr/>
        </p:nvGraphicFramePr>
        <p:xfrm>
          <a:off x="785786" y="4857760"/>
          <a:ext cx="6702425" cy="644525"/>
        </p:xfrm>
        <a:graphic>
          <a:graphicData uri="http://schemas.openxmlformats.org/presentationml/2006/ole">
            <p:oleObj spid="_x0000_s86019" name="Equation" r:id="rId5" imgW="1854000" imgH="177480" progId="Equation.DSMT4">
              <p:embed/>
            </p:oleObj>
          </a:graphicData>
        </a:graphic>
      </p:graphicFrame>
      <p:sp>
        <p:nvSpPr>
          <p:cNvPr id="10" name="Содержимое 4"/>
          <p:cNvSpPr txBox="1">
            <a:spLocks/>
          </p:cNvSpPr>
          <p:nvPr/>
        </p:nvSpPr>
        <p:spPr>
          <a:xfrm>
            <a:off x="3428960" y="6000768"/>
            <a:ext cx="5715040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/>
              <a:t>41 не  делится на 9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Простые и составные числа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428737"/>
            <a:ext cx="8229600" cy="1428760"/>
          </a:xfrm>
        </p:spPr>
        <p:txBody>
          <a:bodyPr/>
          <a:lstStyle/>
          <a:p>
            <a:r>
              <a:rPr lang="ru-RU" dirty="0" smtClean="0"/>
              <a:t>Число называется </a:t>
            </a:r>
            <a:r>
              <a:rPr lang="ru-RU" b="1" dirty="0" smtClean="0"/>
              <a:t>простым</a:t>
            </a:r>
            <a:r>
              <a:rPr lang="ru-RU" dirty="0" smtClean="0"/>
              <a:t>, если делится только на ноль и себя</a:t>
            </a:r>
            <a:endParaRPr lang="ru-RU" b="1" dirty="0"/>
          </a:p>
        </p:txBody>
      </p:sp>
      <p:graphicFrame>
        <p:nvGraphicFramePr>
          <p:cNvPr id="87044" name="Object 2"/>
          <p:cNvGraphicFramePr>
            <a:graphicFrameLocks noChangeAspect="1"/>
          </p:cNvGraphicFramePr>
          <p:nvPr/>
        </p:nvGraphicFramePr>
        <p:xfrm>
          <a:off x="1749425" y="2593975"/>
          <a:ext cx="458788" cy="596900"/>
        </p:xfrm>
        <a:graphic>
          <a:graphicData uri="http://schemas.openxmlformats.org/presentationml/2006/ole">
            <p:oleObj spid="_x0000_s87044" name="Equation" r:id="rId4" imgW="126720" imgH="164880" progId="Equation.DSMT4">
              <p:embed/>
            </p:oleObj>
          </a:graphicData>
        </a:graphic>
      </p:graphicFrame>
      <p:graphicFrame>
        <p:nvGraphicFramePr>
          <p:cNvPr id="87045" name="Object 2"/>
          <p:cNvGraphicFramePr>
            <a:graphicFrameLocks noChangeAspect="1"/>
          </p:cNvGraphicFramePr>
          <p:nvPr/>
        </p:nvGraphicFramePr>
        <p:xfrm>
          <a:off x="2522538" y="2549525"/>
          <a:ext cx="412750" cy="642938"/>
        </p:xfrm>
        <a:graphic>
          <a:graphicData uri="http://schemas.openxmlformats.org/presentationml/2006/ole">
            <p:oleObj spid="_x0000_s87045" name="Equation" r:id="rId5" imgW="114120" imgH="177480" progId="Equation.DSMT4">
              <p:embed/>
            </p:oleObj>
          </a:graphicData>
        </a:graphic>
      </p:graphicFrame>
      <p:graphicFrame>
        <p:nvGraphicFramePr>
          <p:cNvPr id="87046" name="Object 2"/>
          <p:cNvGraphicFramePr>
            <a:graphicFrameLocks noChangeAspect="1"/>
          </p:cNvGraphicFramePr>
          <p:nvPr/>
        </p:nvGraphicFramePr>
        <p:xfrm>
          <a:off x="3236913" y="2549525"/>
          <a:ext cx="412750" cy="642938"/>
        </p:xfrm>
        <a:graphic>
          <a:graphicData uri="http://schemas.openxmlformats.org/presentationml/2006/ole">
            <p:oleObj spid="_x0000_s87046" name="Equation" r:id="rId6" imgW="114120" imgH="177480" progId="Equation.DSMT4">
              <p:embed/>
            </p:oleObj>
          </a:graphicData>
        </a:graphic>
      </p:graphicFrame>
      <p:graphicFrame>
        <p:nvGraphicFramePr>
          <p:cNvPr id="87047" name="Object 2"/>
          <p:cNvGraphicFramePr>
            <a:graphicFrameLocks noChangeAspect="1"/>
          </p:cNvGraphicFramePr>
          <p:nvPr/>
        </p:nvGraphicFramePr>
        <p:xfrm>
          <a:off x="4286248" y="2571744"/>
          <a:ext cx="595313" cy="596900"/>
        </p:xfrm>
        <a:graphic>
          <a:graphicData uri="http://schemas.openxmlformats.org/presentationml/2006/ole">
            <p:oleObj spid="_x0000_s87047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7048" name="Object 2"/>
          <p:cNvGraphicFramePr>
            <a:graphicFrameLocks noChangeAspect="1"/>
          </p:cNvGraphicFramePr>
          <p:nvPr/>
        </p:nvGraphicFramePr>
        <p:xfrm>
          <a:off x="5500694" y="2571744"/>
          <a:ext cx="642937" cy="642937"/>
        </p:xfrm>
        <a:graphic>
          <a:graphicData uri="http://schemas.openxmlformats.org/presentationml/2006/ole">
            <p:oleObj spid="_x0000_s87048" name="Equation" r:id="rId8" imgW="177480" imgH="177480" progId="Equation.DSMT4">
              <p:embed/>
            </p:oleObj>
          </a:graphicData>
        </a:graphic>
      </p:graphicFrame>
      <p:graphicFrame>
        <p:nvGraphicFramePr>
          <p:cNvPr id="87049" name="Object 2"/>
          <p:cNvGraphicFramePr>
            <a:graphicFrameLocks noChangeAspect="1"/>
          </p:cNvGraphicFramePr>
          <p:nvPr/>
        </p:nvGraphicFramePr>
        <p:xfrm>
          <a:off x="6643702" y="2500306"/>
          <a:ext cx="919163" cy="642937"/>
        </p:xfrm>
        <a:graphic>
          <a:graphicData uri="http://schemas.openxmlformats.org/presentationml/2006/ole">
            <p:oleObj spid="_x0000_s87049" name="Equation" r:id="rId9" imgW="253800" imgH="177480" progId="Equation.DSMT4">
              <p:embed/>
            </p:oleObj>
          </a:graphicData>
        </a:graphic>
      </p:graphicFrame>
      <p:sp>
        <p:nvSpPr>
          <p:cNvPr id="13" name="Содержимое 5"/>
          <p:cNvSpPr txBox="1">
            <a:spLocks/>
          </p:cNvSpPr>
          <p:nvPr/>
        </p:nvSpPr>
        <p:spPr>
          <a:xfrm>
            <a:off x="500034" y="3500438"/>
            <a:ext cx="8229600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Если число имеет больше двух натуральных делителей, оно называется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составным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7050" name="Object 2"/>
          <p:cNvGraphicFramePr>
            <a:graphicFrameLocks noChangeAspect="1"/>
          </p:cNvGraphicFramePr>
          <p:nvPr/>
        </p:nvGraphicFramePr>
        <p:xfrm>
          <a:off x="1000100" y="4643445"/>
          <a:ext cx="714380" cy="929435"/>
        </p:xfrm>
        <a:graphic>
          <a:graphicData uri="http://schemas.openxmlformats.org/presentationml/2006/ole">
            <p:oleObj spid="_x0000_s87050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87051" name="Object 2"/>
          <p:cNvGraphicFramePr>
            <a:graphicFrameLocks noChangeAspect="1"/>
          </p:cNvGraphicFramePr>
          <p:nvPr/>
        </p:nvGraphicFramePr>
        <p:xfrm>
          <a:off x="496888" y="5572125"/>
          <a:ext cx="320675" cy="596900"/>
        </p:xfrm>
        <a:graphic>
          <a:graphicData uri="http://schemas.openxmlformats.org/presentationml/2006/ole">
            <p:oleObj spid="_x0000_s87051" name="Equation" r:id="rId11" imgW="88560" imgH="164880" progId="Equation.DSMT4">
              <p:embed/>
            </p:oleObj>
          </a:graphicData>
        </a:graphic>
      </p:graphicFrame>
      <p:graphicFrame>
        <p:nvGraphicFramePr>
          <p:cNvPr id="87052" name="Object 2"/>
          <p:cNvGraphicFramePr>
            <a:graphicFrameLocks noChangeAspect="1"/>
          </p:cNvGraphicFramePr>
          <p:nvPr/>
        </p:nvGraphicFramePr>
        <p:xfrm>
          <a:off x="1071538" y="5572140"/>
          <a:ext cx="458788" cy="596900"/>
        </p:xfrm>
        <a:graphic>
          <a:graphicData uri="http://schemas.openxmlformats.org/presentationml/2006/ole">
            <p:oleObj spid="_x0000_s87052" name="Equation" r:id="rId12" imgW="126720" imgH="164880" progId="Equation.DSMT4">
              <p:embed/>
            </p:oleObj>
          </a:graphicData>
        </a:graphic>
      </p:graphicFrame>
      <p:graphicFrame>
        <p:nvGraphicFramePr>
          <p:cNvPr id="87053" name="Object 2"/>
          <p:cNvGraphicFramePr>
            <a:graphicFrameLocks noChangeAspect="1"/>
          </p:cNvGraphicFramePr>
          <p:nvPr/>
        </p:nvGraphicFramePr>
        <p:xfrm>
          <a:off x="1714480" y="5572140"/>
          <a:ext cx="458788" cy="596900"/>
        </p:xfrm>
        <a:graphic>
          <a:graphicData uri="http://schemas.openxmlformats.org/presentationml/2006/ole">
            <p:oleObj spid="_x0000_s87053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87054" name="Object 2"/>
          <p:cNvGraphicFramePr>
            <a:graphicFrameLocks noChangeAspect="1"/>
          </p:cNvGraphicFramePr>
          <p:nvPr/>
        </p:nvGraphicFramePr>
        <p:xfrm>
          <a:off x="4214813" y="4692650"/>
          <a:ext cx="642939" cy="901006"/>
        </p:xfrm>
        <a:graphic>
          <a:graphicData uri="http://schemas.openxmlformats.org/presentationml/2006/ole">
            <p:oleObj spid="_x0000_s87054" name="Equation" r:id="rId14" imgW="126720" imgH="177480" progId="Equation.DSMT4">
              <p:embed/>
            </p:oleObj>
          </a:graphicData>
        </a:graphic>
      </p:graphicFrame>
      <p:graphicFrame>
        <p:nvGraphicFramePr>
          <p:cNvPr id="87055" name="Object 15"/>
          <p:cNvGraphicFramePr>
            <a:graphicFrameLocks noChangeAspect="1"/>
          </p:cNvGraphicFramePr>
          <p:nvPr/>
        </p:nvGraphicFramePr>
        <p:xfrm>
          <a:off x="3786182" y="5643578"/>
          <a:ext cx="320675" cy="596900"/>
        </p:xfrm>
        <a:graphic>
          <a:graphicData uri="http://schemas.openxmlformats.org/presentationml/2006/ole">
            <p:oleObj spid="_x0000_s87055" name="Equation" r:id="rId15" imgW="88560" imgH="164880" progId="Equation.DSMT4">
              <p:embed/>
            </p:oleObj>
          </a:graphicData>
        </a:graphic>
      </p:graphicFrame>
      <p:graphicFrame>
        <p:nvGraphicFramePr>
          <p:cNvPr id="87056" name="Object 16"/>
          <p:cNvGraphicFramePr>
            <a:graphicFrameLocks noChangeAspect="1"/>
          </p:cNvGraphicFramePr>
          <p:nvPr/>
        </p:nvGraphicFramePr>
        <p:xfrm>
          <a:off x="4143372" y="5715016"/>
          <a:ext cx="458787" cy="596900"/>
        </p:xfrm>
        <a:graphic>
          <a:graphicData uri="http://schemas.openxmlformats.org/presentationml/2006/ole">
            <p:oleObj spid="_x0000_s87056" name="Equation" r:id="rId16" imgW="126720" imgH="164880" progId="Equation.DSMT4">
              <p:embed/>
            </p:oleObj>
          </a:graphicData>
        </a:graphic>
      </p:graphicFrame>
      <p:graphicFrame>
        <p:nvGraphicFramePr>
          <p:cNvPr id="87057" name="Object 17"/>
          <p:cNvGraphicFramePr>
            <a:graphicFrameLocks noChangeAspect="1"/>
          </p:cNvGraphicFramePr>
          <p:nvPr/>
        </p:nvGraphicFramePr>
        <p:xfrm>
          <a:off x="4665663" y="5764213"/>
          <a:ext cx="412750" cy="642937"/>
        </p:xfrm>
        <a:graphic>
          <a:graphicData uri="http://schemas.openxmlformats.org/presentationml/2006/ole">
            <p:oleObj spid="_x0000_s87057" name="Equation" r:id="rId17" imgW="114120" imgH="177480" progId="Equation.DSMT4">
              <p:embed/>
            </p:oleObj>
          </a:graphicData>
        </a:graphic>
      </p:graphicFrame>
      <p:graphicFrame>
        <p:nvGraphicFramePr>
          <p:cNvPr id="87058" name="Object 18"/>
          <p:cNvGraphicFramePr>
            <a:graphicFrameLocks noChangeAspect="1"/>
          </p:cNvGraphicFramePr>
          <p:nvPr/>
        </p:nvGraphicFramePr>
        <p:xfrm>
          <a:off x="5143504" y="5429264"/>
          <a:ext cx="458787" cy="641350"/>
        </p:xfrm>
        <a:graphic>
          <a:graphicData uri="http://schemas.openxmlformats.org/presentationml/2006/ole">
            <p:oleObj spid="_x0000_s87058" name="Equation" r:id="rId18" imgW="126720" imgH="177480" progId="Equation.DSMT4">
              <p:embed/>
            </p:oleObj>
          </a:graphicData>
        </a:graphic>
      </p:graphicFrame>
      <p:graphicFrame>
        <p:nvGraphicFramePr>
          <p:cNvPr id="87059" name="Object 19"/>
          <p:cNvGraphicFramePr>
            <a:graphicFrameLocks noChangeAspect="1"/>
          </p:cNvGraphicFramePr>
          <p:nvPr/>
        </p:nvGraphicFramePr>
        <p:xfrm>
          <a:off x="6808788" y="4857750"/>
          <a:ext cx="1028700" cy="901700"/>
        </p:xfrm>
        <a:graphic>
          <a:graphicData uri="http://schemas.openxmlformats.org/presentationml/2006/ole">
            <p:oleObj spid="_x0000_s87059" name="Equation" r:id="rId19" imgW="203040" imgH="177480" progId="Equation.DSMT4">
              <p:embed/>
            </p:oleObj>
          </a:graphicData>
        </a:graphic>
      </p:graphicFrame>
      <p:graphicFrame>
        <p:nvGraphicFramePr>
          <p:cNvPr id="87060" name="Object 20"/>
          <p:cNvGraphicFramePr>
            <a:graphicFrameLocks noChangeAspect="1"/>
          </p:cNvGraphicFramePr>
          <p:nvPr/>
        </p:nvGraphicFramePr>
        <p:xfrm>
          <a:off x="8143900" y="4714884"/>
          <a:ext cx="577850" cy="901700"/>
        </p:xfrm>
        <a:graphic>
          <a:graphicData uri="http://schemas.openxmlformats.org/presentationml/2006/ole">
            <p:oleObj spid="_x0000_s87060" name="Equation" r:id="rId20" imgW="114120" imgH="177480" progId="Equation.DSMT4">
              <p:embed/>
            </p:oleObj>
          </a:graphicData>
        </a:graphic>
      </p:graphicFrame>
      <p:graphicFrame>
        <p:nvGraphicFramePr>
          <p:cNvPr id="87061" name="Object 21"/>
          <p:cNvGraphicFramePr>
            <a:graphicFrameLocks noChangeAspect="1"/>
          </p:cNvGraphicFramePr>
          <p:nvPr/>
        </p:nvGraphicFramePr>
        <p:xfrm>
          <a:off x="6961188" y="5143500"/>
          <a:ext cx="965200" cy="901700"/>
        </p:xfrm>
        <a:graphic>
          <a:graphicData uri="http://schemas.openxmlformats.org/presentationml/2006/ole">
            <p:oleObj spid="_x0000_s87061" name="Equation" r:id="rId21" imgW="190440" imgH="177480" progId="Equation.DSMT4">
              <p:embed/>
            </p:oleObj>
          </a:graphicData>
        </a:graphic>
      </p:graphicFrame>
      <p:graphicFrame>
        <p:nvGraphicFramePr>
          <p:cNvPr id="87062" name="Object 22"/>
          <p:cNvGraphicFramePr>
            <a:graphicFrameLocks noChangeAspect="1"/>
          </p:cNvGraphicFramePr>
          <p:nvPr/>
        </p:nvGraphicFramePr>
        <p:xfrm>
          <a:off x="6729413" y="4960938"/>
          <a:ext cx="1222375" cy="838200"/>
        </p:xfrm>
        <a:graphic>
          <a:graphicData uri="http://schemas.openxmlformats.org/presentationml/2006/ole">
            <p:oleObj spid="_x0000_s87062" name="Equation" r:id="rId22" imgW="24120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N+0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857224" y="2500306"/>
            <a:ext cx="7358114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4071934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714876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429256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0209" name="Содержимое 6"/>
          <p:cNvGraphicFramePr>
            <a:graphicFrameLocks noChangeAspect="1"/>
          </p:cNvGraphicFramePr>
          <p:nvPr/>
        </p:nvGraphicFramePr>
        <p:xfrm>
          <a:off x="4000500" y="2857500"/>
          <a:ext cx="225425" cy="419100"/>
        </p:xfrm>
        <a:graphic>
          <a:graphicData uri="http://schemas.openxmlformats.org/presentationml/2006/ole">
            <p:oleObj spid="_x0000_s350209" name="Equation" r:id="rId4" imgW="88560" imgH="164880" progId="Equation.DSMT4">
              <p:embed/>
            </p:oleObj>
          </a:graphicData>
        </a:graphic>
      </p:graphicFrame>
      <p:graphicFrame>
        <p:nvGraphicFramePr>
          <p:cNvPr id="350210" name="Object 3"/>
          <p:cNvGraphicFramePr>
            <a:graphicFrameLocks noChangeAspect="1"/>
          </p:cNvGraphicFramePr>
          <p:nvPr/>
        </p:nvGraphicFramePr>
        <p:xfrm>
          <a:off x="4643438" y="2857500"/>
          <a:ext cx="322262" cy="419100"/>
        </p:xfrm>
        <a:graphic>
          <a:graphicData uri="http://schemas.openxmlformats.org/presentationml/2006/ole">
            <p:oleObj spid="_x0000_s350210" name="Equation" r:id="rId5" imgW="126720" imgH="164880" progId="Equation.DSMT4">
              <p:embed/>
            </p:oleObj>
          </a:graphicData>
        </a:graphic>
      </p:graphicFrame>
      <p:graphicFrame>
        <p:nvGraphicFramePr>
          <p:cNvPr id="350211" name="Object 4"/>
          <p:cNvGraphicFramePr>
            <a:graphicFrameLocks noChangeAspect="1"/>
          </p:cNvGraphicFramePr>
          <p:nvPr/>
        </p:nvGraphicFramePr>
        <p:xfrm>
          <a:off x="5429250" y="2857500"/>
          <a:ext cx="290513" cy="450850"/>
        </p:xfrm>
        <a:graphic>
          <a:graphicData uri="http://schemas.openxmlformats.org/presentationml/2006/ole">
            <p:oleObj spid="_x0000_s350211" name="Equation" r:id="rId6" imgW="114120" imgH="177480" progId="Equation.DSMT4">
              <p:embed/>
            </p:oleObj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342899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0212" name="Object 5"/>
          <p:cNvGraphicFramePr>
            <a:graphicFrameLocks noChangeAspect="1"/>
          </p:cNvGraphicFramePr>
          <p:nvPr/>
        </p:nvGraphicFramePr>
        <p:xfrm>
          <a:off x="3357562" y="2857500"/>
          <a:ext cx="642933" cy="902642"/>
        </p:xfrm>
        <a:graphic>
          <a:graphicData uri="http://schemas.openxmlformats.org/presentationml/2006/ole">
            <p:oleObj spid="_x0000_s350212" name="Equation" r:id="rId7" imgW="126720" imgH="177480" progId="Equation.DSMT4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8596" y="450057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множество </a:t>
            </a:r>
            <a:endParaRPr lang="en-US" sz="3600" dirty="0" smtClean="0"/>
          </a:p>
          <a:p>
            <a:r>
              <a:rPr lang="ru-RU" sz="3600" dirty="0" smtClean="0"/>
              <a:t>неотрицательных целых чисел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Целые числа</a:t>
            </a:r>
            <a:endParaRPr lang="ru-RU" sz="4800" dirty="0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1071538" y="2000240"/>
          <a:ext cx="225425" cy="419100"/>
        </p:xfrm>
        <a:graphic>
          <a:graphicData uri="http://schemas.openxmlformats.org/presentationml/2006/ole">
            <p:oleObj spid="_x0000_s94210" name="Equation" r:id="rId4" imgW="88560" imgH="164880" progId="Equation.DSMT4">
              <p:embed/>
            </p:oleObj>
          </a:graphicData>
        </a:graphic>
      </p:graphicFrame>
      <p:graphicFrame>
        <p:nvGraphicFramePr>
          <p:cNvPr id="1027" name="Содержимое 6"/>
          <p:cNvGraphicFramePr>
            <a:graphicFrameLocks noChangeAspect="1"/>
          </p:cNvGraphicFramePr>
          <p:nvPr/>
        </p:nvGraphicFramePr>
        <p:xfrm>
          <a:off x="2571736" y="1928802"/>
          <a:ext cx="322263" cy="419100"/>
        </p:xfrm>
        <a:graphic>
          <a:graphicData uri="http://schemas.openxmlformats.org/presentationml/2006/ole">
            <p:oleObj spid="_x0000_s94211" name="Equation" r:id="rId5" imgW="126720" imgH="164880" progId="Equation.DSMT4">
              <p:embed/>
            </p:oleObj>
          </a:graphicData>
        </a:graphic>
      </p:graphicFrame>
      <p:graphicFrame>
        <p:nvGraphicFramePr>
          <p:cNvPr id="4124" name="Object 3"/>
          <p:cNvGraphicFramePr>
            <a:graphicFrameLocks noChangeAspect="1"/>
          </p:cNvGraphicFramePr>
          <p:nvPr/>
        </p:nvGraphicFramePr>
        <p:xfrm>
          <a:off x="4030663" y="3000375"/>
          <a:ext cx="515937" cy="452438"/>
        </p:xfrm>
        <a:graphic>
          <a:graphicData uri="http://schemas.openxmlformats.org/presentationml/2006/ole">
            <p:oleObj spid="_x0000_s94212" name="Equation" r:id="rId6" imgW="203040" imgH="177480" progId="Equation.DSMT4">
              <p:embed/>
            </p:oleObj>
          </a:graphicData>
        </a:graphic>
      </p:graphicFrame>
      <p:graphicFrame>
        <p:nvGraphicFramePr>
          <p:cNvPr id="4125" name="Object 3"/>
          <p:cNvGraphicFramePr>
            <a:graphicFrameLocks noChangeAspect="1"/>
          </p:cNvGraphicFramePr>
          <p:nvPr/>
        </p:nvGraphicFramePr>
        <p:xfrm>
          <a:off x="6215074" y="2143116"/>
          <a:ext cx="322263" cy="419100"/>
        </p:xfrm>
        <a:graphic>
          <a:graphicData uri="http://schemas.openxmlformats.org/presentationml/2006/ole">
            <p:oleObj spid="_x0000_s94213" name="Equation" r:id="rId7" imgW="126720" imgH="164880" progId="Equation.DSMT4">
              <p:embed/>
            </p:oleObj>
          </a:graphicData>
        </a:graphic>
      </p:graphicFrame>
      <p:graphicFrame>
        <p:nvGraphicFramePr>
          <p:cNvPr id="4126" name="Object 3"/>
          <p:cNvGraphicFramePr>
            <a:graphicFrameLocks noChangeAspect="1"/>
          </p:cNvGraphicFramePr>
          <p:nvPr/>
        </p:nvGraphicFramePr>
        <p:xfrm>
          <a:off x="7929586" y="2071678"/>
          <a:ext cx="290513" cy="452437"/>
        </p:xfrm>
        <a:graphic>
          <a:graphicData uri="http://schemas.openxmlformats.org/presentationml/2006/ole">
            <p:oleObj spid="_x0000_s94214" name="Equation" r:id="rId8" imgW="114120" imgH="177480" progId="Equation.DSMT4">
              <p:embed/>
            </p:oleObj>
          </a:graphicData>
        </a:graphic>
      </p:graphicFrame>
      <p:graphicFrame>
        <p:nvGraphicFramePr>
          <p:cNvPr id="4127" name="Object 3"/>
          <p:cNvGraphicFramePr>
            <a:graphicFrameLocks noChangeAspect="1"/>
          </p:cNvGraphicFramePr>
          <p:nvPr/>
        </p:nvGraphicFramePr>
        <p:xfrm>
          <a:off x="1403350" y="5429250"/>
          <a:ext cx="515938" cy="452438"/>
        </p:xfrm>
        <a:graphic>
          <a:graphicData uri="http://schemas.openxmlformats.org/presentationml/2006/ole">
            <p:oleObj spid="_x0000_s94215" name="Equation" r:id="rId9" imgW="203040" imgH="177480" progId="Equation.DSMT4">
              <p:embed/>
            </p:oleObj>
          </a:graphicData>
        </a:graphic>
      </p:graphicFrame>
      <p:graphicFrame>
        <p:nvGraphicFramePr>
          <p:cNvPr id="4128" name="Object 3"/>
          <p:cNvGraphicFramePr>
            <a:graphicFrameLocks noChangeAspect="1"/>
          </p:cNvGraphicFramePr>
          <p:nvPr/>
        </p:nvGraphicFramePr>
        <p:xfrm>
          <a:off x="3617913" y="5286375"/>
          <a:ext cx="515937" cy="452438"/>
        </p:xfrm>
        <a:graphic>
          <a:graphicData uri="http://schemas.openxmlformats.org/presentationml/2006/ole">
            <p:oleObj spid="_x0000_s94216" name="Equation" r:id="rId10" imgW="203040" imgH="177480" progId="Equation.DSMT4">
              <p:embed/>
            </p:oleObj>
          </a:graphicData>
        </a:graphic>
      </p:graphicFrame>
      <p:graphicFrame>
        <p:nvGraphicFramePr>
          <p:cNvPr id="4129" name="Object 3"/>
          <p:cNvGraphicFramePr>
            <a:graphicFrameLocks noChangeAspect="1"/>
          </p:cNvGraphicFramePr>
          <p:nvPr/>
        </p:nvGraphicFramePr>
        <p:xfrm>
          <a:off x="5745163" y="5286375"/>
          <a:ext cx="515937" cy="450850"/>
        </p:xfrm>
        <a:graphic>
          <a:graphicData uri="http://schemas.openxmlformats.org/presentationml/2006/ole">
            <p:oleObj spid="_x0000_s94217" name="Equation" r:id="rId11" imgW="203040" imgH="177480" progId="Equation.DSMT4">
              <p:embed/>
            </p:oleObj>
          </a:graphicData>
        </a:graphic>
      </p:graphicFrame>
      <p:graphicFrame>
        <p:nvGraphicFramePr>
          <p:cNvPr id="4130" name="Object 3"/>
          <p:cNvGraphicFramePr>
            <a:graphicFrameLocks noChangeAspect="1"/>
          </p:cNvGraphicFramePr>
          <p:nvPr/>
        </p:nvGraphicFramePr>
        <p:xfrm>
          <a:off x="7959725" y="5357813"/>
          <a:ext cx="515938" cy="452437"/>
        </p:xfrm>
        <a:graphic>
          <a:graphicData uri="http://schemas.openxmlformats.org/presentationml/2006/ole">
            <p:oleObj spid="_x0000_s94218" name="Equation" r:id="rId12" imgW="203040" imgH="177480" progId="Equation.DSMT4">
              <p:embed/>
            </p:oleObj>
          </a:graphicData>
        </a:graphic>
      </p:graphicFrame>
      <p:graphicFrame>
        <p:nvGraphicFramePr>
          <p:cNvPr id="94247" name="Содержимое 6"/>
          <p:cNvGraphicFramePr>
            <a:graphicFrameLocks noChangeAspect="1"/>
          </p:cNvGraphicFramePr>
          <p:nvPr/>
        </p:nvGraphicFramePr>
        <p:xfrm>
          <a:off x="871538" y="2857500"/>
          <a:ext cx="482600" cy="419100"/>
        </p:xfrm>
        <a:graphic>
          <a:graphicData uri="http://schemas.openxmlformats.org/presentationml/2006/ole">
            <p:oleObj spid="_x0000_s94247" name="Equation" r:id="rId13" imgW="190440" imgH="164880" progId="Equation.DSMT4">
              <p:embed/>
            </p:oleObj>
          </a:graphicData>
        </a:graphic>
      </p:graphicFrame>
      <p:graphicFrame>
        <p:nvGraphicFramePr>
          <p:cNvPr id="94248" name="Object 3"/>
          <p:cNvGraphicFramePr>
            <a:graphicFrameLocks noChangeAspect="1"/>
          </p:cNvGraphicFramePr>
          <p:nvPr/>
        </p:nvGraphicFramePr>
        <p:xfrm>
          <a:off x="2357422" y="2928934"/>
          <a:ext cx="515938" cy="419100"/>
        </p:xfrm>
        <a:graphic>
          <a:graphicData uri="http://schemas.openxmlformats.org/presentationml/2006/ole">
            <p:oleObj spid="_x0000_s94248" name="Equation" r:id="rId14" imgW="203040" imgH="164880" progId="Equation.DSMT4">
              <p:embed/>
            </p:oleObj>
          </a:graphicData>
        </a:graphic>
      </p:graphicFrame>
      <p:graphicFrame>
        <p:nvGraphicFramePr>
          <p:cNvPr id="94249" name="Object 28"/>
          <p:cNvGraphicFramePr>
            <a:graphicFrameLocks noChangeAspect="1"/>
          </p:cNvGraphicFramePr>
          <p:nvPr/>
        </p:nvGraphicFramePr>
        <p:xfrm>
          <a:off x="4286248" y="2000240"/>
          <a:ext cx="290513" cy="452438"/>
        </p:xfrm>
        <a:graphic>
          <a:graphicData uri="http://schemas.openxmlformats.org/presentationml/2006/ole">
            <p:oleObj spid="_x0000_s94249" name="Equation" r:id="rId15" imgW="114120" imgH="177480" progId="Equation.DSMT4">
              <p:embed/>
            </p:oleObj>
          </a:graphicData>
        </a:graphic>
      </p:graphicFrame>
      <p:graphicFrame>
        <p:nvGraphicFramePr>
          <p:cNvPr id="94250" name="Object 29"/>
          <p:cNvGraphicFramePr>
            <a:graphicFrameLocks noChangeAspect="1"/>
          </p:cNvGraphicFramePr>
          <p:nvPr/>
        </p:nvGraphicFramePr>
        <p:xfrm>
          <a:off x="6000760" y="3214686"/>
          <a:ext cx="515937" cy="419100"/>
        </p:xfrm>
        <a:graphic>
          <a:graphicData uri="http://schemas.openxmlformats.org/presentationml/2006/ole">
            <p:oleObj spid="_x0000_s94250" name="Equation" r:id="rId16" imgW="203040" imgH="164880" progId="Equation.DSMT4">
              <p:embed/>
            </p:oleObj>
          </a:graphicData>
        </a:graphic>
      </p:graphicFrame>
      <p:graphicFrame>
        <p:nvGraphicFramePr>
          <p:cNvPr id="94251" name="Object 30"/>
          <p:cNvGraphicFramePr>
            <a:graphicFrameLocks noChangeAspect="1"/>
          </p:cNvGraphicFramePr>
          <p:nvPr/>
        </p:nvGraphicFramePr>
        <p:xfrm>
          <a:off x="7816850" y="3143250"/>
          <a:ext cx="515938" cy="452438"/>
        </p:xfrm>
        <a:graphic>
          <a:graphicData uri="http://schemas.openxmlformats.org/presentationml/2006/ole">
            <p:oleObj spid="_x0000_s94251" name="Equation" r:id="rId17" imgW="203040" imgH="177480" progId="Equation.DSMT4">
              <p:embed/>
            </p:oleObj>
          </a:graphicData>
        </a:graphic>
      </p:graphicFrame>
      <p:graphicFrame>
        <p:nvGraphicFramePr>
          <p:cNvPr id="94252" name="Object 31"/>
          <p:cNvGraphicFramePr>
            <a:graphicFrameLocks noChangeAspect="1"/>
          </p:cNvGraphicFramePr>
          <p:nvPr/>
        </p:nvGraphicFramePr>
        <p:xfrm>
          <a:off x="928662" y="4429132"/>
          <a:ext cx="322262" cy="452438"/>
        </p:xfrm>
        <a:graphic>
          <a:graphicData uri="http://schemas.openxmlformats.org/presentationml/2006/ole">
            <p:oleObj spid="_x0000_s94252" name="Equation" r:id="rId18" imgW="126720" imgH="177480" progId="Equation.DSMT4">
              <p:embed/>
            </p:oleObj>
          </a:graphicData>
        </a:graphic>
      </p:graphicFrame>
      <p:graphicFrame>
        <p:nvGraphicFramePr>
          <p:cNvPr id="94253" name="Object 32"/>
          <p:cNvGraphicFramePr>
            <a:graphicFrameLocks noChangeAspect="1"/>
          </p:cNvGraphicFramePr>
          <p:nvPr/>
        </p:nvGraphicFramePr>
        <p:xfrm>
          <a:off x="3214678" y="4286256"/>
          <a:ext cx="322263" cy="452438"/>
        </p:xfrm>
        <a:graphic>
          <a:graphicData uri="http://schemas.openxmlformats.org/presentationml/2006/ole">
            <p:oleObj spid="_x0000_s94253" name="Equation" r:id="rId19" imgW="126720" imgH="177480" progId="Equation.DSMT4">
              <p:embed/>
            </p:oleObj>
          </a:graphicData>
        </a:graphic>
      </p:graphicFrame>
      <p:graphicFrame>
        <p:nvGraphicFramePr>
          <p:cNvPr id="94254" name="Object 33"/>
          <p:cNvGraphicFramePr>
            <a:graphicFrameLocks noChangeAspect="1"/>
          </p:cNvGraphicFramePr>
          <p:nvPr/>
        </p:nvGraphicFramePr>
        <p:xfrm>
          <a:off x="5429256" y="4429132"/>
          <a:ext cx="290513" cy="450850"/>
        </p:xfrm>
        <a:graphic>
          <a:graphicData uri="http://schemas.openxmlformats.org/presentationml/2006/ole">
            <p:oleObj spid="_x0000_s94254" name="Equation" r:id="rId20" imgW="114120" imgH="177480" progId="Equation.DSMT4">
              <p:embed/>
            </p:oleObj>
          </a:graphicData>
        </a:graphic>
      </p:graphicFrame>
      <p:graphicFrame>
        <p:nvGraphicFramePr>
          <p:cNvPr id="94255" name="Object 34"/>
          <p:cNvGraphicFramePr>
            <a:graphicFrameLocks noChangeAspect="1"/>
          </p:cNvGraphicFramePr>
          <p:nvPr/>
        </p:nvGraphicFramePr>
        <p:xfrm>
          <a:off x="7143768" y="4429132"/>
          <a:ext cx="290513" cy="452438"/>
        </p:xfrm>
        <a:graphic>
          <a:graphicData uri="http://schemas.openxmlformats.org/presentationml/2006/ole">
            <p:oleObj spid="_x0000_s94255" name="Equation" r:id="rId21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Целые числа</a:t>
            </a:r>
            <a:endParaRPr lang="ru-RU" sz="4800" dirty="0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4000496" y="2857496"/>
          <a:ext cx="225425" cy="419100"/>
        </p:xfrm>
        <a:graphic>
          <a:graphicData uri="http://schemas.openxmlformats.org/presentationml/2006/ole">
            <p:oleObj spid="_x0000_s95234" name="Equation" r:id="rId4" imgW="88560" imgH="164880" progId="Equation.DSMT4">
              <p:embed/>
            </p:oleObj>
          </a:graphicData>
        </a:graphic>
      </p:graphicFrame>
      <p:graphicFrame>
        <p:nvGraphicFramePr>
          <p:cNvPr id="1027" name="Содержимое 6"/>
          <p:cNvGraphicFramePr>
            <a:graphicFrameLocks noChangeAspect="1"/>
          </p:cNvGraphicFramePr>
          <p:nvPr/>
        </p:nvGraphicFramePr>
        <p:xfrm>
          <a:off x="4643438" y="2857496"/>
          <a:ext cx="322263" cy="419100"/>
        </p:xfrm>
        <a:graphic>
          <a:graphicData uri="http://schemas.openxmlformats.org/presentationml/2006/ole">
            <p:oleObj spid="_x0000_s95235" name="Equation" r:id="rId5" imgW="126720" imgH="164880" progId="Equation.DSMT4">
              <p:embed/>
            </p:oleObj>
          </a:graphicData>
        </a:graphic>
      </p:graphicFrame>
      <p:graphicFrame>
        <p:nvGraphicFramePr>
          <p:cNvPr id="1028" name="Содержимое 6"/>
          <p:cNvGraphicFramePr>
            <a:graphicFrameLocks noChangeAspect="1"/>
          </p:cNvGraphicFramePr>
          <p:nvPr/>
        </p:nvGraphicFramePr>
        <p:xfrm>
          <a:off x="5429256" y="2857496"/>
          <a:ext cx="290513" cy="450850"/>
        </p:xfrm>
        <a:graphic>
          <a:graphicData uri="http://schemas.openxmlformats.org/presentationml/2006/ole">
            <p:oleObj spid="_x0000_s95236" name="Equation" r:id="rId6" imgW="114120" imgH="177480" progId="Equation.DSMT4">
              <p:embed/>
            </p:oleObj>
          </a:graphicData>
        </a:graphic>
      </p:graphicFrame>
      <p:graphicFrame>
        <p:nvGraphicFramePr>
          <p:cNvPr id="1029" name="Содержимое 6"/>
          <p:cNvGraphicFramePr>
            <a:graphicFrameLocks noChangeAspect="1"/>
          </p:cNvGraphicFramePr>
          <p:nvPr/>
        </p:nvGraphicFramePr>
        <p:xfrm>
          <a:off x="3357554" y="2857496"/>
          <a:ext cx="322263" cy="452438"/>
        </p:xfrm>
        <a:graphic>
          <a:graphicData uri="http://schemas.openxmlformats.org/presentationml/2006/ole">
            <p:oleObj spid="_x0000_s95237" name="Equation" r:id="rId7" imgW="126720" imgH="177480" progId="Equation.DSMT4">
              <p:embed/>
            </p:oleObj>
          </a:graphicData>
        </a:graphic>
      </p:graphicFrame>
      <p:graphicFrame>
        <p:nvGraphicFramePr>
          <p:cNvPr id="1030" name="Содержимое 6"/>
          <p:cNvGraphicFramePr>
            <a:graphicFrameLocks noChangeAspect="1"/>
          </p:cNvGraphicFramePr>
          <p:nvPr/>
        </p:nvGraphicFramePr>
        <p:xfrm>
          <a:off x="1000100" y="2928934"/>
          <a:ext cx="514350" cy="452437"/>
        </p:xfrm>
        <a:graphic>
          <a:graphicData uri="http://schemas.openxmlformats.org/presentationml/2006/ole">
            <p:oleObj spid="_x0000_s95238" name="Equation" r:id="rId8" imgW="203040" imgH="177480" progId="Equation.DSMT4">
              <p:embed/>
            </p:oleObj>
          </a:graphicData>
        </a:graphic>
      </p:graphicFrame>
      <p:graphicFrame>
        <p:nvGraphicFramePr>
          <p:cNvPr id="1031" name="Содержимое 6"/>
          <p:cNvGraphicFramePr>
            <a:graphicFrameLocks noChangeAspect="1"/>
          </p:cNvGraphicFramePr>
          <p:nvPr/>
        </p:nvGraphicFramePr>
        <p:xfrm>
          <a:off x="2643174" y="2857496"/>
          <a:ext cx="484188" cy="419100"/>
        </p:xfrm>
        <a:graphic>
          <a:graphicData uri="http://schemas.openxmlformats.org/presentationml/2006/ole">
            <p:oleObj spid="_x0000_s95239" name="Equation" r:id="rId9" imgW="190440" imgH="164880" progId="Equation.DSMT4">
              <p:embed/>
            </p:oleObj>
          </a:graphicData>
        </a:graphic>
      </p:graphicFrame>
      <p:graphicFrame>
        <p:nvGraphicFramePr>
          <p:cNvPr id="1033" name="Содержимое 6"/>
          <p:cNvGraphicFramePr>
            <a:graphicFrameLocks noChangeAspect="1"/>
          </p:cNvGraphicFramePr>
          <p:nvPr/>
        </p:nvGraphicFramePr>
        <p:xfrm>
          <a:off x="1785918" y="2857496"/>
          <a:ext cx="515938" cy="419100"/>
        </p:xfrm>
        <a:graphic>
          <a:graphicData uri="http://schemas.openxmlformats.org/presentationml/2006/ole">
            <p:oleObj spid="_x0000_s95240" name="Equation" r:id="rId10" imgW="203040" imgH="164880" progId="Equation.DSMT4">
              <p:embed/>
            </p:oleObj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857224" y="2500306"/>
            <a:ext cx="7358114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128585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00023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71461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428992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4071934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4714876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5429256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571604" y="3643314"/>
            <a:ext cx="2928958" cy="130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Модуль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735013" y="4760913"/>
          <a:ext cx="1189037" cy="647700"/>
        </p:xfrm>
        <a:graphic>
          <a:graphicData uri="http://schemas.openxmlformats.org/presentationml/2006/ole">
            <p:oleObj spid="_x0000_s95241" name="Equation" r:id="rId11" imgW="469800" imgH="25380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4429124" y="4214818"/>
            <a:ext cx="4429156" cy="13041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Расстояние до начала координат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5242" name="Object 6"/>
          <p:cNvGraphicFramePr>
            <a:graphicFrameLocks noChangeAspect="1"/>
          </p:cNvGraphicFramePr>
          <p:nvPr/>
        </p:nvGraphicFramePr>
        <p:xfrm>
          <a:off x="847725" y="5475288"/>
          <a:ext cx="963613" cy="646112"/>
        </p:xfrm>
        <a:graphic>
          <a:graphicData uri="http://schemas.openxmlformats.org/presentationml/2006/ole">
            <p:oleObj spid="_x0000_s95242" name="Equation" r:id="rId12" imgW="38088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Целые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928662" y="2571744"/>
          <a:ext cx="1350962" cy="452438"/>
        </p:xfrm>
        <a:graphic>
          <a:graphicData uri="http://schemas.openxmlformats.org/presentationml/2006/ole">
            <p:oleObj spid="_x0000_s549890" name="Equation" r:id="rId4" imgW="533160" imgH="177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642910" y="1285860"/>
            <a:ext cx="2571768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5242" name="Object 6"/>
          <p:cNvGraphicFramePr>
            <a:graphicFrameLocks noChangeAspect="1"/>
          </p:cNvGraphicFramePr>
          <p:nvPr/>
        </p:nvGraphicFramePr>
        <p:xfrm>
          <a:off x="785786" y="4357694"/>
          <a:ext cx="1092200" cy="452437"/>
        </p:xfrm>
        <a:graphic>
          <a:graphicData uri="http://schemas.openxmlformats.org/presentationml/2006/ole">
            <p:oleObj spid="_x0000_s549891" name="Equation" r:id="rId5" imgW="431640" imgH="177480" progId="Equation.DSMT4">
              <p:embed/>
            </p:oleObj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500034" y="1857364"/>
            <a:ext cx="785818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Сложение чисел с одинаковыми знаками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6267" name="Object 9"/>
          <p:cNvGraphicFramePr>
            <a:graphicFrameLocks noChangeAspect="1"/>
          </p:cNvGraphicFramePr>
          <p:nvPr/>
        </p:nvGraphicFramePr>
        <p:xfrm>
          <a:off x="857224" y="3143248"/>
          <a:ext cx="1319213" cy="452437"/>
        </p:xfrm>
        <a:graphic>
          <a:graphicData uri="http://schemas.openxmlformats.org/presentationml/2006/ole">
            <p:oleObj spid="_x0000_s549892" name="Equation" r:id="rId6" imgW="520560" imgH="177480" progId="Equation.DSMT4">
              <p:embed/>
            </p:oleObj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0" y="3571876"/>
            <a:ext cx="785818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Сложение чисел с разными знаками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6268" name="Object 10"/>
          <p:cNvGraphicFramePr>
            <a:graphicFrameLocks noChangeAspect="1"/>
          </p:cNvGraphicFramePr>
          <p:nvPr/>
        </p:nvGraphicFramePr>
        <p:xfrm>
          <a:off x="785786" y="5000636"/>
          <a:ext cx="1316038" cy="452438"/>
        </p:xfrm>
        <a:graphic>
          <a:graphicData uri="http://schemas.openxmlformats.org/presentationml/2006/ole">
            <p:oleObj spid="_x0000_s549893" name="Equation" r:id="rId7" imgW="520560" imgH="177480" progId="Equation.DSMT4">
              <p:embed/>
            </p:oleObj>
          </a:graphicData>
        </a:graphic>
      </p:graphicFrame>
      <p:graphicFrame>
        <p:nvGraphicFramePr>
          <p:cNvPr id="96269" name="Object 10"/>
          <p:cNvGraphicFramePr>
            <a:graphicFrameLocks noChangeAspect="1"/>
          </p:cNvGraphicFramePr>
          <p:nvPr/>
        </p:nvGraphicFramePr>
        <p:xfrm>
          <a:off x="4357686" y="6211888"/>
          <a:ext cx="1831975" cy="646112"/>
        </p:xfrm>
        <a:graphic>
          <a:graphicData uri="http://schemas.openxmlformats.org/presentationml/2006/ole">
            <p:oleObj spid="_x0000_s549894" name="Equation" r:id="rId8" imgW="723600" imgH="253800" progId="Equation.DSMT4">
              <p:embed/>
            </p:oleObj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>
          <a:xfrm>
            <a:off x="1000100" y="5572140"/>
            <a:ext cx="285752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Вычитание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4357686" y="5429264"/>
          <a:ext cx="1606550" cy="646112"/>
        </p:xfrm>
        <a:graphic>
          <a:graphicData uri="http://schemas.openxmlformats.org/presentationml/2006/ole">
            <p:oleObj spid="_x0000_s549895" name="Equation" r:id="rId9" imgW="634680" imgH="253800" progId="Equation.DSMT4">
              <p:embed/>
            </p:oleObj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2357422" y="3071810"/>
          <a:ext cx="1865313" cy="646113"/>
        </p:xfrm>
        <a:graphic>
          <a:graphicData uri="http://schemas.openxmlformats.org/presentationml/2006/ole">
            <p:oleObj spid="_x0000_s549896" name="Equation" r:id="rId10" imgW="736560" imgH="253800" progId="Equation.DSMT4">
              <p:embed/>
            </p:oleObj>
          </a:graphicData>
        </a:graphic>
      </p:graphicFrame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4214810" y="3071810"/>
          <a:ext cx="1673225" cy="646112"/>
        </p:xfrm>
        <a:graphic>
          <a:graphicData uri="http://schemas.openxmlformats.org/presentationml/2006/ole">
            <p:oleObj spid="_x0000_s549897" name="Equation" r:id="rId11" imgW="660240" imgH="253800" progId="Equation.DSMT4">
              <p:embed/>
            </p:oleObj>
          </a:graphicData>
        </a:graphic>
      </p:graphicFrame>
      <p:graphicFrame>
        <p:nvGraphicFramePr>
          <p:cNvPr id="97290" name="Object 10"/>
          <p:cNvGraphicFramePr>
            <a:graphicFrameLocks noChangeAspect="1"/>
          </p:cNvGraphicFramePr>
          <p:nvPr/>
        </p:nvGraphicFramePr>
        <p:xfrm>
          <a:off x="5857884" y="3143248"/>
          <a:ext cx="515937" cy="452437"/>
        </p:xfrm>
        <a:graphic>
          <a:graphicData uri="http://schemas.openxmlformats.org/presentationml/2006/ole">
            <p:oleObj spid="_x0000_s549898" name="Equation" r:id="rId12" imgW="203040" imgH="177480" progId="Equation.DSMT4">
              <p:embed/>
            </p:oleObj>
          </a:graphicData>
        </a:graphic>
      </p:graphicFrame>
      <p:graphicFrame>
        <p:nvGraphicFramePr>
          <p:cNvPr id="97291" name="Object 10"/>
          <p:cNvGraphicFramePr>
            <a:graphicFrameLocks noChangeAspect="1"/>
          </p:cNvGraphicFramePr>
          <p:nvPr/>
        </p:nvGraphicFramePr>
        <p:xfrm>
          <a:off x="1928794" y="4286256"/>
          <a:ext cx="1638300" cy="646112"/>
        </p:xfrm>
        <a:graphic>
          <a:graphicData uri="http://schemas.openxmlformats.org/presentationml/2006/ole">
            <p:oleObj spid="_x0000_s549899" name="Equation" r:id="rId13" imgW="647640" imgH="253800" progId="Equation.DSMT4">
              <p:embed/>
            </p:oleObj>
          </a:graphicData>
        </a:graphic>
      </p:graphicFrame>
      <p:graphicFrame>
        <p:nvGraphicFramePr>
          <p:cNvPr id="97292" name="Object 10"/>
          <p:cNvGraphicFramePr>
            <a:graphicFrameLocks noChangeAspect="1"/>
          </p:cNvGraphicFramePr>
          <p:nvPr/>
        </p:nvGraphicFramePr>
        <p:xfrm>
          <a:off x="3571868" y="4286256"/>
          <a:ext cx="1670050" cy="646113"/>
        </p:xfrm>
        <a:graphic>
          <a:graphicData uri="http://schemas.openxmlformats.org/presentationml/2006/ole">
            <p:oleObj spid="_x0000_s549900" name="Equation" r:id="rId14" imgW="660240" imgH="253800" progId="Equation.DSMT4">
              <p:embed/>
            </p:oleObj>
          </a:graphicData>
        </a:graphic>
      </p:graphicFrame>
      <p:graphicFrame>
        <p:nvGraphicFramePr>
          <p:cNvPr id="97293" name="Object 10"/>
          <p:cNvGraphicFramePr>
            <a:graphicFrameLocks noChangeAspect="1"/>
          </p:cNvGraphicFramePr>
          <p:nvPr/>
        </p:nvGraphicFramePr>
        <p:xfrm>
          <a:off x="5286380" y="4357694"/>
          <a:ext cx="512763" cy="420687"/>
        </p:xfrm>
        <a:graphic>
          <a:graphicData uri="http://schemas.openxmlformats.org/presentationml/2006/ole">
            <p:oleObj spid="_x0000_s549901" name="Equation" r:id="rId15" imgW="203040" imgH="164880" progId="Equation.DSMT4">
              <p:embed/>
            </p:oleObj>
          </a:graphicData>
        </a:graphic>
      </p:graphicFrame>
      <p:graphicFrame>
        <p:nvGraphicFramePr>
          <p:cNvPr id="97294" name="Object 14"/>
          <p:cNvGraphicFramePr>
            <a:graphicFrameLocks noChangeAspect="1"/>
          </p:cNvGraphicFramePr>
          <p:nvPr/>
        </p:nvGraphicFramePr>
        <p:xfrm>
          <a:off x="2071670" y="5000636"/>
          <a:ext cx="1381125" cy="452438"/>
        </p:xfrm>
        <a:graphic>
          <a:graphicData uri="http://schemas.openxmlformats.org/presentationml/2006/ole">
            <p:oleObj spid="_x0000_s549902" name="Equation" r:id="rId16" imgW="545760" imgH="177480" progId="Equation.DSMT4">
              <p:embed/>
            </p:oleObj>
          </a:graphicData>
        </a:graphic>
      </p:graphicFrame>
      <p:graphicFrame>
        <p:nvGraphicFramePr>
          <p:cNvPr id="97295" name="Object 15"/>
          <p:cNvGraphicFramePr>
            <a:graphicFrameLocks noChangeAspect="1"/>
          </p:cNvGraphicFramePr>
          <p:nvPr/>
        </p:nvGraphicFramePr>
        <p:xfrm>
          <a:off x="6072198" y="5500702"/>
          <a:ext cx="1349375" cy="450850"/>
        </p:xfrm>
        <a:graphic>
          <a:graphicData uri="http://schemas.openxmlformats.org/presentationml/2006/ole">
            <p:oleObj spid="_x0000_s549903" name="Equation" r:id="rId17" imgW="533160" imgH="177480" progId="Equation.DSMT4">
              <p:embed/>
            </p:oleObj>
          </a:graphicData>
        </a:graphic>
      </p:graphicFrame>
      <p:graphicFrame>
        <p:nvGraphicFramePr>
          <p:cNvPr id="97296" name="Object 16"/>
          <p:cNvGraphicFramePr>
            <a:graphicFrameLocks noChangeAspect="1"/>
          </p:cNvGraphicFramePr>
          <p:nvPr/>
        </p:nvGraphicFramePr>
        <p:xfrm>
          <a:off x="6143636" y="6286520"/>
          <a:ext cx="1606550" cy="452437"/>
        </p:xfrm>
        <a:graphic>
          <a:graphicData uri="http://schemas.openxmlformats.org/presentationml/2006/ole">
            <p:oleObj spid="_x0000_s549904" name="Equation" r:id="rId18" imgW="6346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Целые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4786314" y="2285992"/>
          <a:ext cx="1382712" cy="452438"/>
        </p:xfrm>
        <a:graphic>
          <a:graphicData uri="http://schemas.openxmlformats.org/presentationml/2006/ole">
            <p:oleObj spid="_x0000_s96265" name="Equation" r:id="rId4" imgW="545760" imgH="177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642910" y="1285860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Умножение и деление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5242" name="Object 6"/>
          <p:cNvGraphicFramePr>
            <a:graphicFrameLocks noChangeAspect="1"/>
          </p:cNvGraphicFramePr>
          <p:nvPr/>
        </p:nvGraphicFramePr>
        <p:xfrm>
          <a:off x="3357554" y="4357694"/>
          <a:ext cx="1541462" cy="1001712"/>
        </p:xfrm>
        <a:graphic>
          <a:graphicData uri="http://schemas.openxmlformats.org/presentationml/2006/ole">
            <p:oleObj spid="_x0000_s96266" name="Equation" r:id="rId5" imgW="609480" imgH="393480" progId="Equation.DSMT4">
              <p:embed/>
            </p:oleObj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500034" y="2143116"/>
            <a:ext cx="335758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п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люс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на плюс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минус на минус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дают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плюс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6267" name="Object 9"/>
          <p:cNvGraphicFramePr>
            <a:graphicFrameLocks noChangeAspect="1"/>
          </p:cNvGraphicFramePr>
          <p:nvPr/>
        </p:nvGraphicFramePr>
        <p:xfrm>
          <a:off x="4429124" y="3000372"/>
          <a:ext cx="2122488" cy="646113"/>
        </p:xfrm>
        <a:graphic>
          <a:graphicData uri="http://schemas.openxmlformats.org/presentationml/2006/ole">
            <p:oleObj spid="_x0000_s96267" name="Equation" r:id="rId6" imgW="838080" imgH="253800" progId="Equation.DSMT4">
              <p:embed/>
            </p:oleObj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5429256" y="4214818"/>
            <a:ext cx="3428992" cy="2428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п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люс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на минус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</a:t>
            </a:r>
            <a:r>
              <a:rPr lang="ru-RU" sz="2800" b="1" baseline="0" dirty="0" smtClean="0">
                <a:ea typeface="+mj-ea"/>
                <a:cs typeface="+mj-cs"/>
              </a:rPr>
              <a:t>инус на плюс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ают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smtClean="0">
                <a:solidFill>
                  <a:srgbClr val="FF0000"/>
                </a:solidFill>
                <a:ea typeface="+mj-ea"/>
                <a:cs typeface="+mj-cs"/>
              </a:rPr>
              <a:t>минус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6268" name="Object 10"/>
          <p:cNvGraphicFramePr>
            <a:graphicFrameLocks noChangeAspect="1"/>
          </p:cNvGraphicFramePr>
          <p:nvPr/>
        </p:nvGraphicFramePr>
        <p:xfrm>
          <a:off x="685800" y="5403850"/>
          <a:ext cx="2151063" cy="646113"/>
        </p:xfrm>
        <a:graphic>
          <a:graphicData uri="http://schemas.openxmlformats.org/presentationml/2006/ole">
            <p:oleObj spid="_x0000_s96268" name="Equation" r:id="rId7" imgW="850680" imgH="253800" progId="Equation.DSMT4">
              <p:embed/>
            </p:oleObj>
          </a:graphicData>
        </a:graphic>
      </p:graphicFrame>
      <p:graphicFrame>
        <p:nvGraphicFramePr>
          <p:cNvPr id="96269" name="Object 10"/>
          <p:cNvGraphicFramePr>
            <a:graphicFrameLocks noChangeAspect="1"/>
          </p:cNvGraphicFramePr>
          <p:nvPr/>
        </p:nvGraphicFramePr>
        <p:xfrm>
          <a:off x="785786" y="4786322"/>
          <a:ext cx="1863725" cy="450850"/>
        </p:xfrm>
        <a:graphic>
          <a:graphicData uri="http://schemas.openxmlformats.org/presentationml/2006/ole">
            <p:oleObj spid="_x0000_s96269" name="Equation" r:id="rId8" imgW="736560" imgH="177480" progId="Equation.DSMT4">
              <p:embed/>
            </p:oleObj>
          </a:graphicData>
        </a:graphic>
      </p:graphicFrame>
      <p:graphicFrame>
        <p:nvGraphicFramePr>
          <p:cNvPr id="96270" name="Object 14"/>
          <p:cNvGraphicFramePr>
            <a:graphicFrameLocks noChangeAspect="1"/>
          </p:cNvGraphicFramePr>
          <p:nvPr/>
        </p:nvGraphicFramePr>
        <p:xfrm>
          <a:off x="7286644" y="2285992"/>
          <a:ext cx="1319212" cy="1001713"/>
        </p:xfrm>
        <a:graphic>
          <a:graphicData uri="http://schemas.openxmlformats.org/presentationml/2006/ole">
            <p:oleObj spid="_x0000_s96270" name="Equation" r:id="rId9" imgW="520560" imgH="393480" progId="Equation.DSMT4">
              <p:embed/>
            </p:oleObj>
          </a:graphicData>
        </a:graphic>
      </p:graphicFrame>
      <p:graphicFrame>
        <p:nvGraphicFramePr>
          <p:cNvPr id="96271" name="Object 10"/>
          <p:cNvGraphicFramePr>
            <a:graphicFrameLocks noChangeAspect="1"/>
          </p:cNvGraphicFramePr>
          <p:nvPr/>
        </p:nvGraphicFramePr>
        <p:xfrm>
          <a:off x="3524250" y="5572125"/>
          <a:ext cx="1349375" cy="1001713"/>
        </p:xfrm>
        <a:graphic>
          <a:graphicData uri="http://schemas.openxmlformats.org/presentationml/2006/ole">
            <p:oleObj spid="_x0000_s96271" name="Equation" r:id="rId10" imgW="5331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Возведение в степень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214414" y="1857364"/>
          <a:ext cx="1500198" cy="1722846"/>
        </p:xfrm>
        <a:graphic>
          <a:graphicData uri="http://schemas.openxmlformats.org/presentationml/2006/ole">
            <p:oleObj spid="_x0000_s98306" name="Equation" r:id="rId4" imgW="177480" imgH="203040" progId="Equation.DSMT4">
              <p:embed/>
            </p:oleObj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3286116" y="2285992"/>
            <a:ext cx="557216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– основание степени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baseline="0" dirty="0" smtClean="0">
                <a:ea typeface="+mj-ea"/>
                <a:cs typeface="+mj-cs"/>
              </a:rPr>
              <a:t>n</a:t>
            </a:r>
            <a:r>
              <a:rPr lang="en-US" sz="3200" b="1" baseline="0" dirty="0" smtClean="0">
                <a:ea typeface="+mj-ea"/>
                <a:cs typeface="+mj-cs"/>
              </a:rPr>
              <a:t> – </a:t>
            </a:r>
            <a:r>
              <a:rPr lang="ru-RU" sz="3200" b="1" baseline="0" dirty="0" smtClean="0">
                <a:ea typeface="+mj-ea"/>
                <a:cs typeface="+mj-cs"/>
              </a:rPr>
              <a:t>показатель</a:t>
            </a:r>
            <a:r>
              <a:rPr lang="ru-RU" sz="3200" b="1" dirty="0" smtClean="0">
                <a:ea typeface="+mj-ea"/>
                <a:cs typeface="+mj-cs"/>
              </a:rPr>
              <a:t> степени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1142976" y="4286256"/>
          <a:ext cx="7286676" cy="2288435"/>
        </p:xfrm>
        <a:graphic>
          <a:graphicData uri="http://schemas.openxmlformats.org/presentationml/2006/ole">
            <p:oleObj spid="_x0000_s98313" name="Equation" r:id="rId5" imgW="121896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сложение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357430"/>
          <a:ext cx="1829605" cy="731842"/>
        </p:xfrm>
        <a:graphic>
          <a:graphicData uri="http://schemas.openxmlformats.org/presentationml/2006/ole">
            <p:oleObj spid="_x0000_s24578" name="Equation" r:id="rId4" imgW="444240" imgH="177480" progId="Equation.DSMT4">
              <p:embed/>
            </p:oleObj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928802"/>
            <a:ext cx="4162425" cy="4000528"/>
          </a:xfrm>
          <a:prstGeom prst="rect">
            <a:avLst/>
          </a:prstGeom>
        </p:spPr>
      </p:pic>
      <p:graphicFrame>
        <p:nvGraphicFramePr>
          <p:cNvPr id="23555" name="Содержимое 6"/>
          <p:cNvGraphicFramePr>
            <a:graphicFrameLocks noChangeAspect="1"/>
          </p:cNvGraphicFramePr>
          <p:nvPr/>
        </p:nvGraphicFramePr>
        <p:xfrm>
          <a:off x="4071934" y="6072206"/>
          <a:ext cx="225425" cy="419100"/>
        </p:xfrm>
        <a:graphic>
          <a:graphicData uri="http://schemas.openxmlformats.org/presentationml/2006/ole">
            <p:oleObj spid="_x0000_s24579" name="Equation" r:id="rId6" imgW="88560" imgH="164880" progId="Equation.DSMT4">
              <p:embed/>
            </p:oleObj>
          </a:graphicData>
        </a:graphic>
      </p:graphicFrame>
      <p:graphicFrame>
        <p:nvGraphicFramePr>
          <p:cNvPr id="23556" name="Содержимое 6"/>
          <p:cNvGraphicFramePr>
            <a:graphicFrameLocks noChangeAspect="1"/>
          </p:cNvGraphicFramePr>
          <p:nvPr/>
        </p:nvGraphicFramePr>
        <p:xfrm>
          <a:off x="4524375" y="5429250"/>
          <a:ext cx="322263" cy="419100"/>
        </p:xfrm>
        <a:graphic>
          <a:graphicData uri="http://schemas.openxmlformats.org/presentationml/2006/ole">
            <p:oleObj spid="_x0000_s24580" name="Equation" r:id="rId7" imgW="126720" imgH="164880" progId="Equation.DSMT4">
              <p:embed/>
            </p:oleObj>
          </a:graphicData>
        </a:graphic>
      </p:graphicFrame>
      <p:graphicFrame>
        <p:nvGraphicFramePr>
          <p:cNvPr id="23557" name="Содержимое 6"/>
          <p:cNvGraphicFramePr>
            <a:graphicFrameLocks noChangeAspect="1"/>
          </p:cNvGraphicFramePr>
          <p:nvPr/>
        </p:nvGraphicFramePr>
        <p:xfrm>
          <a:off x="5111750" y="4770437"/>
          <a:ext cx="531820" cy="829873"/>
        </p:xfrm>
        <a:graphic>
          <a:graphicData uri="http://schemas.openxmlformats.org/presentationml/2006/ole">
            <p:oleObj spid="_x0000_s24581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3558" name="Содержимое 6"/>
          <p:cNvGraphicFramePr>
            <a:graphicFrameLocks noChangeAspect="1"/>
          </p:cNvGraphicFramePr>
          <p:nvPr/>
        </p:nvGraphicFramePr>
        <p:xfrm>
          <a:off x="5738813" y="4214813"/>
          <a:ext cx="322262" cy="419100"/>
        </p:xfrm>
        <a:graphic>
          <a:graphicData uri="http://schemas.openxmlformats.org/presentationml/2006/ole">
            <p:oleObj spid="_x0000_s24582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3559" name="Содержимое 6"/>
          <p:cNvGraphicFramePr>
            <a:graphicFrameLocks noChangeAspect="1"/>
          </p:cNvGraphicFramePr>
          <p:nvPr/>
        </p:nvGraphicFramePr>
        <p:xfrm>
          <a:off x="6397625" y="3627438"/>
          <a:ext cx="290513" cy="450850"/>
        </p:xfrm>
        <a:graphic>
          <a:graphicData uri="http://schemas.openxmlformats.org/presentationml/2006/ole">
            <p:oleObj spid="_x0000_s24583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23560" name="Содержимое 6"/>
          <p:cNvGraphicFramePr>
            <a:graphicFrameLocks noChangeAspect="1"/>
          </p:cNvGraphicFramePr>
          <p:nvPr/>
        </p:nvGraphicFramePr>
        <p:xfrm>
          <a:off x="6953250" y="2984500"/>
          <a:ext cx="322263" cy="452438"/>
        </p:xfrm>
        <a:graphic>
          <a:graphicData uri="http://schemas.openxmlformats.org/presentationml/2006/ole">
            <p:oleObj spid="_x0000_s24584" name="Equation" r:id="rId11" imgW="126720" imgH="177480" progId="Equation.DSMT4">
              <p:embed/>
            </p:oleObj>
          </a:graphicData>
        </a:graphic>
      </p:graphicFrame>
      <p:graphicFrame>
        <p:nvGraphicFramePr>
          <p:cNvPr id="23561" name="Содержимое 6"/>
          <p:cNvGraphicFramePr>
            <a:graphicFrameLocks noChangeAspect="1"/>
          </p:cNvGraphicFramePr>
          <p:nvPr/>
        </p:nvGraphicFramePr>
        <p:xfrm>
          <a:off x="7596188" y="2413000"/>
          <a:ext cx="320675" cy="450850"/>
        </p:xfrm>
        <a:graphic>
          <a:graphicData uri="http://schemas.openxmlformats.org/presentationml/2006/ole">
            <p:oleObj spid="_x0000_s24585" name="Equation" r:id="rId12" imgW="126720" imgH="177480" progId="Equation.DSMT4">
              <p:embed/>
            </p:oleObj>
          </a:graphicData>
        </a:graphic>
      </p:graphicFrame>
      <p:sp>
        <p:nvSpPr>
          <p:cNvPr id="25" name="Развернутая стрелка 24"/>
          <p:cNvSpPr/>
          <p:nvPr/>
        </p:nvSpPr>
        <p:spPr>
          <a:xfrm>
            <a:off x="5143504" y="3429000"/>
            <a:ext cx="857256" cy="1071570"/>
          </a:xfrm>
          <a:prstGeom prst="uturnArrow">
            <a:avLst>
              <a:gd name="adj1" fmla="val 7334"/>
              <a:gd name="adj2" fmla="val 10067"/>
              <a:gd name="adj3" fmla="val 23577"/>
              <a:gd name="adj4" fmla="val 43750"/>
              <a:gd name="adj5" fmla="val 55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звернутая стрелка 25"/>
          <p:cNvSpPr/>
          <p:nvPr/>
        </p:nvSpPr>
        <p:spPr>
          <a:xfrm>
            <a:off x="5857884" y="2714620"/>
            <a:ext cx="857256" cy="1071570"/>
          </a:xfrm>
          <a:prstGeom prst="uturnArrow">
            <a:avLst>
              <a:gd name="adj1" fmla="val 7334"/>
              <a:gd name="adj2" fmla="val 10067"/>
              <a:gd name="adj3" fmla="val 23577"/>
              <a:gd name="adj4" fmla="val 43750"/>
              <a:gd name="adj5" fmla="val 55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4972050" y="2428875"/>
          <a:ext cx="914400" cy="742950"/>
        </p:xfrm>
        <a:graphic>
          <a:graphicData uri="http://schemas.openxmlformats.org/presentationml/2006/ole">
            <p:oleObj spid="_x0000_s24586" name="Equation" r:id="rId13" imgW="203040" imgH="16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002" name="Object 2"/>
          <p:cNvGraphicFramePr>
            <a:graphicFrameLocks noChangeAspect="1"/>
          </p:cNvGraphicFramePr>
          <p:nvPr/>
        </p:nvGraphicFramePr>
        <p:xfrm>
          <a:off x="0" y="0"/>
          <a:ext cx="1538287" cy="965200"/>
        </p:xfrm>
        <a:graphic>
          <a:graphicData uri="http://schemas.openxmlformats.org/presentationml/2006/ole">
            <p:oleObj spid="_x0000_s384002" name="Equation" r:id="rId3" imgW="304560" imgH="190440" progId="Equation.DSMT4">
              <p:embed/>
            </p:oleObj>
          </a:graphicData>
        </a:graphic>
      </p:graphicFrame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0" y="1643050"/>
          <a:ext cx="1474788" cy="1030287"/>
        </p:xfrm>
        <a:graphic>
          <a:graphicData uri="http://schemas.openxmlformats.org/presentationml/2006/ole">
            <p:oleObj spid="_x0000_s384003" name="Equation" r:id="rId4" imgW="291960" imgH="203040" progId="Equation.DSMT4">
              <p:embed/>
            </p:oleObj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0" y="3357562"/>
          <a:ext cx="2285984" cy="1297765"/>
        </p:xfrm>
        <a:graphic>
          <a:graphicData uri="http://schemas.openxmlformats.org/presentationml/2006/ole">
            <p:oleObj spid="_x0000_s384004" name="Equation" r:id="rId5" imgW="495000" imgH="279360" progId="Equation.DSMT4">
              <p:embed/>
            </p:oleObj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4929198"/>
          <a:ext cx="2116138" cy="1169988"/>
        </p:xfrm>
        <a:graphic>
          <a:graphicData uri="http://schemas.openxmlformats.org/presentationml/2006/ole">
            <p:oleObj spid="_x0000_s384005" name="Equation" r:id="rId6" imgW="507960" imgH="279360" progId="Equation.DSMT4">
              <p:embed/>
            </p:oleObj>
          </a:graphicData>
        </a:graphic>
      </p:graphicFrame>
      <p:graphicFrame>
        <p:nvGraphicFramePr>
          <p:cNvPr id="384006" name="Object 6"/>
          <p:cNvGraphicFramePr>
            <a:graphicFrameLocks noChangeAspect="1"/>
          </p:cNvGraphicFramePr>
          <p:nvPr/>
        </p:nvGraphicFramePr>
        <p:xfrm>
          <a:off x="1428728" y="0"/>
          <a:ext cx="3267075" cy="1801813"/>
        </p:xfrm>
        <a:graphic>
          <a:graphicData uri="http://schemas.openxmlformats.org/presentationml/2006/ole">
            <p:oleObj spid="_x0000_s384006" name="Equation" r:id="rId7" imgW="647640" imgH="355320" progId="Equation.DSMT4">
              <p:embed/>
            </p:oleObj>
          </a:graphicData>
        </a:graphic>
      </p:graphicFrame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1571604" y="1857364"/>
          <a:ext cx="2421847" cy="1643074"/>
        </p:xfrm>
        <a:graphic>
          <a:graphicData uri="http://schemas.openxmlformats.org/presentationml/2006/ole">
            <p:oleObj spid="_x0000_s384007" name="Equation" r:id="rId8" imgW="507960" imgH="342720" progId="Equation.DSMT4">
              <p:embed/>
            </p:oleObj>
          </a:graphicData>
        </a:graphic>
      </p:graphicFrame>
      <p:graphicFrame>
        <p:nvGraphicFramePr>
          <p:cNvPr id="384008" name="Object 8"/>
          <p:cNvGraphicFramePr>
            <a:graphicFrameLocks noChangeAspect="1"/>
          </p:cNvGraphicFramePr>
          <p:nvPr/>
        </p:nvGraphicFramePr>
        <p:xfrm>
          <a:off x="2428860" y="3429000"/>
          <a:ext cx="6215105" cy="1776503"/>
        </p:xfrm>
        <a:graphic>
          <a:graphicData uri="http://schemas.openxmlformats.org/presentationml/2006/ole">
            <p:oleObj spid="_x0000_s384008" name="Equation" r:id="rId9" imgW="1473120" imgH="419040" progId="Equation.DSMT4">
              <p:embed/>
            </p:oleObj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2214546" y="5000636"/>
          <a:ext cx="6572296" cy="1664902"/>
        </p:xfrm>
        <a:graphic>
          <a:graphicData uri="http://schemas.openxmlformats.org/presentationml/2006/ole">
            <p:oleObj spid="_x0000_s384009" name="Equation" r:id="rId10" imgW="166356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67494"/>
            <a:ext cx="5572164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Свойства степени</a:t>
            </a:r>
            <a:endParaRPr lang="ru-RU" sz="4800" dirty="0"/>
          </a:p>
        </p:txBody>
      </p:sp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642910" y="1500174"/>
          <a:ext cx="2932720" cy="714380"/>
        </p:xfrm>
        <a:graphic>
          <a:graphicData uri="http://schemas.openxmlformats.org/presentationml/2006/ole">
            <p:oleObj spid="_x0000_s99331" name="Equation" r:id="rId4" imgW="838080" imgH="203040" progId="Equation.DSMT4">
              <p:embed/>
            </p:oleObj>
          </a:graphicData>
        </a:graphic>
      </p:graphicFrame>
      <p:graphicFrame>
        <p:nvGraphicFramePr>
          <p:cNvPr id="99332" name="Object 9"/>
          <p:cNvGraphicFramePr>
            <a:graphicFrameLocks noChangeAspect="1"/>
          </p:cNvGraphicFramePr>
          <p:nvPr/>
        </p:nvGraphicFramePr>
        <p:xfrm>
          <a:off x="4786314" y="1643050"/>
          <a:ext cx="1479550" cy="558800"/>
        </p:xfrm>
        <a:graphic>
          <a:graphicData uri="http://schemas.openxmlformats.org/presentationml/2006/ole">
            <p:oleObj spid="_x0000_s99332" name="Equation" r:id="rId5" imgW="507960" imgH="190440" progId="Equation.DSMT4">
              <p:embed/>
            </p:oleObj>
          </a:graphicData>
        </a:graphic>
      </p:graphicFrame>
      <p:graphicFrame>
        <p:nvGraphicFramePr>
          <p:cNvPr id="99333" name="Object 9"/>
          <p:cNvGraphicFramePr>
            <a:graphicFrameLocks noChangeAspect="1"/>
          </p:cNvGraphicFramePr>
          <p:nvPr/>
        </p:nvGraphicFramePr>
        <p:xfrm>
          <a:off x="714348" y="2571744"/>
          <a:ext cx="2000264" cy="1604829"/>
        </p:xfrm>
        <a:graphic>
          <a:graphicData uri="http://schemas.openxmlformats.org/presentationml/2006/ole">
            <p:oleObj spid="_x0000_s99333" name="Equation" r:id="rId6" imgW="647640" imgH="419040" progId="Equation.DSMT4">
              <p:embed/>
            </p:oleObj>
          </a:graphicData>
        </a:graphic>
      </p:graphicFrame>
      <p:graphicFrame>
        <p:nvGraphicFramePr>
          <p:cNvPr id="99334" name="Object 9"/>
          <p:cNvGraphicFramePr>
            <a:graphicFrameLocks noChangeAspect="1"/>
          </p:cNvGraphicFramePr>
          <p:nvPr/>
        </p:nvGraphicFramePr>
        <p:xfrm>
          <a:off x="4071934" y="2643182"/>
          <a:ext cx="1122362" cy="1431925"/>
        </p:xfrm>
        <a:graphic>
          <a:graphicData uri="http://schemas.openxmlformats.org/presentationml/2006/ole">
            <p:oleObj spid="_x0000_s99334" name="Equation" r:id="rId7" imgW="330120" imgH="419040" progId="Equation.DSMT4">
              <p:embed/>
            </p:oleObj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857224" y="4572008"/>
          <a:ext cx="1833255" cy="1500198"/>
        </p:xfrm>
        <a:graphic>
          <a:graphicData uri="http://schemas.openxmlformats.org/presentationml/2006/ole">
            <p:oleObj spid="_x0000_s99335" name="Equation" r:id="rId8" imgW="596880" imgH="393480" progId="Equation.DSMT4">
              <p:embed/>
            </p:oleObj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4714876" y="4643446"/>
          <a:ext cx="1122362" cy="1346200"/>
        </p:xfrm>
        <a:graphic>
          <a:graphicData uri="http://schemas.openxmlformats.org/presentationml/2006/ole">
            <p:oleObj spid="_x0000_s99336" name="Equation" r:id="rId9" imgW="330120" imgH="393480" progId="Equation.DSMT4">
              <p:embed/>
            </p:oleObj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6286512" y="1714488"/>
          <a:ext cx="1627188" cy="558800"/>
        </p:xfrm>
        <a:graphic>
          <a:graphicData uri="http://schemas.openxmlformats.org/presentationml/2006/ole">
            <p:oleObj spid="_x0000_s99337" name="Equation" r:id="rId10" imgW="558720" imgH="190440" progId="Equation.DSMT4">
              <p:embed/>
            </p:oleObj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5286380" y="3000372"/>
          <a:ext cx="2719387" cy="650875"/>
        </p:xfrm>
        <a:graphic>
          <a:graphicData uri="http://schemas.openxmlformats.org/presentationml/2006/ole">
            <p:oleObj spid="_x0000_s99338" name="Equation" r:id="rId11" imgW="799920" imgH="190440" progId="Equation.DSMT4">
              <p:embed/>
            </p:oleObj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5929322" y="5000636"/>
          <a:ext cx="733425" cy="650875"/>
        </p:xfrm>
        <a:graphic>
          <a:graphicData uri="http://schemas.openxmlformats.org/presentationml/2006/ole">
            <p:oleObj spid="_x0000_s99339" name="Equation" r:id="rId12" imgW="21564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67494"/>
            <a:ext cx="5572164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Свойства степени</a:t>
            </a:r>
            <a:endParaRPr lang="ru-RU" sz="4800" dirty="0"/>
          </a:p>
        </p:txBody>
      </p:sp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785786" y="2786058"/>
          <a:ext cx="2719387" cy="1338263"/>
        </p:xfrm>
        <a:graphic>
          <a:graphicData uri="http://schemas.openxmlformats.org/presentationml/2006/ole">
            <p:oleObj spid="_x0000_s100354" name="Equation" r:id="rId4" imgW="647640" imgH="317160" progId="Equation.DSMT4">
              <p:embed/>
            </p:oleObj>
          </a:graphicData>
        </a:graphic>
      </p:graphicFrame>
      <p:graphicFrame>
        <p:nvGraphicFramePr>
          <p:cNvPr id="99332" name="Object 9"/>
          <p:cNvGraphicFramePr>
            <a:graphicFrameLocks noChangeAspect="1"/>
          </p:cNvGraphicFramePr>
          <p:nvPr/>
        </p:nvGraphicFramePr>
        <p:xfrm>
          <a:off x="4929190" y="3143248"/>
          <a:ext cx="1423988" cy="823912"/>
        </p:xfrm>
        <a:graphic>
          <a:graphicData uri="http://schemas.openxmlformats.org/presentationml/2006/ole">
            <p:oleObj spid="_x0000_s100355" name="Equation" r:id="rId5" imgW="419040" imgH="241200" progId="Equation.DSMT4">
              <p:embed/>
            </p:oleObj>
          </a:graphicData>
        </a:graphic>
      </p:graphicFrame>
      <p:graphicFrame>
        <p:nvGraphicFramePr>
          <p:cNvPr id="99333" name="Object 9"/>
          <p:cNvGraphicFramePr>
            <a:graphicFrameLocks noChangeAspect="1"/>
          </p:cNvGraphicFramePr>
          <p:nvPr/>
        </p:nvGraphicFramePr>
        <p:xfrm>
          <a:off x="500034" y="4643447"/>
          <a:ext cx="1586908" cy="1143008"/>
        </p:xfrm>
        <a:graphic>
          <a:graphicData uri="http://schemas.openxmlformats.org/presentationml/2006/ole">
            <p:oleObj spid="_x0000_s100356" name="Equation" r:id="rId6" imgW="545760" imgH="317160" progId="Equation.DSMT4">
              <p:embed/>
            </p:oleObj>
          </a:graphicData>
        </a:graphic>
      </p:graphicFrame>
      <p:graphicFrame>
        <p:nvGraphicFramePr>
          <p:cNvPr id="99334" name="Object 9"/>
          <p:cNvGraphicFramePr>
            <a:graphicFrameLocks noChangeAspect="1"/>
          </p:cNvGraphicFramePr>
          <p:nvPr/>
        </p:nvGraphicFramePr>
        <p:xfrm>
          <a:off x="2571736" y="5643578"/>
          <a:ext cx="1456639" cy="785818"/>
        </p:xfrm>
        <a:graphic>
          <a:graphicData uri="http://schemas.openxmlformats.org/presentationml/2006/ole">
            <p:oleObj spid="_x0000_s100357" name="Equation" r:id="rId7" imgW="355320" imgH="190440" progId="Equation.DSMT4">
              <p:embed/>
            </p:oleObj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4714876" y="4786322"/>
          <a:ext cx="1450760" cy="928694"/>
        </p:xfrm>
        <a:graphic>
          <a:graphicData uri="http://schemas.openxmlformats.org/presentationml/2006/ole">
            <p:oleObj spid="_x0000_s100358" name="Equation" r:id="rId8" imgW="393480" imgH="203040" progId="Equation.DSMT4">
              <p:embed/>
            </p:oleObj>
          </a:graphicData>
        </a:graphic>
      </p:graphicFrame>
      <p:graphicFrame>
        <p:nvGraphicFramePr>
          <p:cNvPr id="100360" name="Object 7"/>
          <p:cNvGraphicFramePr>
            <a:graphicFrameLocks noChangeAspect="1"/>
          </p:cNvGraphicFramePr>
          <p:nvPr/>
        </p:nvGraphicFramePr>
        <p:xfrm>
          <a:off x="7072330" y="5572140"/>
          <a:ext cx="1455764" cy="903162"/>
        </p:xfrm>
        <a:graphic>
          <a:graphicData uri="http://schemas.openxmlformats.org/presentationml/2006/ole">
            <p:oleObj spid="_x0000_s100360" name="Equation" r:id="rId9" imgW="406080" imgH="203040" progId="Equation.DSMT4">
              <p:embed/>
            </p:oleObj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571472" y="1500174"/>
          <a:ext cx="3252787" cy="1284288"/>
        </p:xfrm>
        <a:graphic>
          <a:graphicData uri="http://schemas.openxmlformats.org/presentationml/2006/ole">
            <p:oleObj spid="_x0000_s100361" name="Equation" r:id="rId10" imgW="774360" imgH="304560" progId="Equation.DSMT4">
              <p:embed/>
            </p:oleObj>
          </a:graphicData>
        </a:graphic>
      </p:graphicFrame>
      <p:graphicFrame>
        <p:nvGraphicFramePr>
          <p:cNvPr id="100362" name="Object 4"/>
          <p:cNvGraphicFramePr>
            <a:graphicFrameLocks noChangeAspect="1"/>
          </p:cNvGraphicFramePr>
          <p:nvPr/>
        </p:nvGraphicFramePr>
        <p:xfrm>
          <a:off x="4714876" y="1571612"/>
          <a:ext cx="1639887" cy="1041400"/>
        </p:xfrm>
        <a:graphic>
          <a:graphicData uri="http://schemas.openxmlformats.org/presentationml/2006/ole">
            <p:oleObj spid="_x0000_s100362" name="Equation" r:id="rId11" imgW="482400" imgH="304560" progId="Equation.DSMT4">
              <p:embed/>
            </p:oleObj>
          </a:graphicData>
        </a:graphic>
      </p:graphicFrame>
      <p:graphicFrame>
        <p:nvGraphicFramePr>
          <p:cNvPr id="100363" name="Object 11"/>
          <p:cNvGraphicFramePr>
            <a:graphicFrameLocks noChangeAspect="1"/>
          </p:cNvGraphicFramePr>
          <p:nvPr/>
        </p:nvGraphicFramePr>
        <p:xfrm>
          <a:off x="6357950" y="1785926"/>
          <a:ext cx="1898650" cy="650875"/>
        </p:xfrm>
        <a:graphic>
          <a:graphicData uri="http://schemas.openxmlformats.org/presentationml/2006/ole">
            <p:oleObj spid="_x0000_s100363" name="Equation" r:id="rId12" imgW="558720" imgH="190440" progId="Equation.DSMT4">
              <p:embed/>
            </p:oleObj>
          </a:graphicData>
        </a:graphic>
      </p:graphicFrame>
      <p:graphicFrame>
        <p:nvGraphicFramePr>
          <p:cNvPr id="100364" name="Object 4"/>
          <p:cNvGraphicFramePr>
            <a:graphicFrameLocks noChangeAspect="1"/>
          </p:cNvGraphicFramePr>
          <p:nvPr/>
        </p:nvGraphicFramePr>
        <p:xfrm>
          <a:off x="6429388" y="3000372"/>
          <a:ext cx="603250" cy="998537"/>
        </p:xfrm>
        <a:graphic>
          <a:graphicData uri="http://schemas.openxmlformats.org/presentationml/2006/ole">
            <p:oleObj spid="_x0000_s100364" name="Equation" r:id="rId13" imgW="17748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71604" y="267494"/>
            <a:ext cx="5572164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Свойства степени</a:t>
            </a:r>
            <a:endParaRPr lang="ru-RU" sz="4800" dirty="0"/>
          </a:p>
        </p:txBody>
      </p:sp>
      <p:graphicFrame>
        <p:nvGraphicFramePr>
          <p:cNvPr id="385026" name="Object 9"/>
          <p:cNvGraphicFramePr>
            <a:graphicFrameLocks noChangeAspect="1"/>
          </p:cNvGraphicFramePr>
          <p:nvPr/>
        </p:nvGraphicFramePr>
        <p:xfrm>
          <a:off x="500034" y="1500174"/>
          <a:ext cx="2932112" cy="714375"/>
        </p:xfrm>
        <a:graphic>
          <a:graphicData uri="http://schemas.openxmlformats.org/presentationml/2006/ole">
            <p:oleObj spid="_x0000_s385026" name="Equation" r:id="rId4" imgW="838080" imgH="203040" progId="Equation.DSMT4">
              <p:embed/>
            </p:oleObj>
          </a:graphicData>
        </a:graphic>
      </p:graphicFrame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500034" y="2357430"/>
          <a:ext cx="2000250" cy="1604963"/>
        </p:xfrm>
        <a:graphic>
          <a:graphicData uri="http://schemas.openxmlformats.org/presentationml/2006/ole">
            <p:oleObj spid="_x0000_s385027" name="Equation" r:id="rId5" imgW="647640" imgH="419040" progId="Equation.DSMT4">
              <p:embed/>
            </p:oleObj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500034" y="4000504"/>
          <a:ext cx="1833563" cy="1500188"/>
        </p:xfrm>
        <a:graphic>
          <a:graphicData uri="http://schemas.openxmlformats.org/presentationml/2006/ole">
            <p:oleObj spid="_x0000_s385028" name="Equation" r:id="rId6" imgW="596880" imgH="393480" progId="Equation.DSMT4">
              <p:embed/>
            </p:oleObj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5500694" y="1285860"/>
          <a:ext cx="3252788" cy="1284287"/>
        </p:xfrm>
        <a:graphic>
          <a:graphicData uri="http://schemas.openxmlformats.org/presentationml/2006/ole">
            <p:oleObj spid="_x0000_s385029" name="Equation" r:id="rId7" imgW="774360" imgH="304560" progId="Equation.DSMT4">
              <p:embed/>
            </p:oleObj>
          </a:graphicData>
        </a:graphic>
      </p:graphicFrame>
      <p:graphicFrame>
        <p:nvGraphicFramePr>
          <p:cNvPr id="385030" name="Object 9"/>
          <p:cNvGraphicFramePr>
            <a:graphicFrameLocks noChangeAspect="1"/>
          </p:cNvGraphicFramePr>
          <p:nvPr/>
        </p:nvGraphicFramePr>
        <p:xfrm>
          <a:off x="5786446" y="2571744"/>
          <a:ext cx="2719387" cy="1338262"/>
        </p:xfrm>
        <a:graphic>
          <a:graphicData uri="http://schemas.openxmlformats.org/presentationml/2006/ole">
            <p:oleObj spid="_x0000_s385030" name="Equation" r:id="rId8" imgW="647640" imgH="317160" progId="Equation.DSMT4">
              <p:embed/>
            </p:oleObj>
          </a:graphicData>
        </a:graphic>
      </p:graphicFrame>
      <p:graphicFrame>
        <p:nvGraphicFramePr>
          <p:cNvPr id="385031" name="Object 5"/>
          <p:cNvGraphicFramePr>
            <a:graphicFrameLocks noChangeAspect="1"/>
          </p:cNvGraphicFramePr>
          <p:nvPr/>
        </p:nvGraphicFramePr>
        <p:xfrm>
          <a:off x="6786578" y="4143380"/>
          <a:ext cx="1785950" cy="1285884"/>
        </p:xfrm>
        <a:graphic>
          <a:graphicData uri="http://schemas.openxmlformats.org/presentationml/2006/ole">
            <p:oleObj spid="_x0000_s385031" name="Equation" r:id="rId9" imgW="545760" imgH="317160" progId="Equation.DSMT4">
              <p:embed/>
            </p:oleObj>
          </a:graphicData>
        </a:graphic>
      </p:graphicFrame>
      <p:graphicFrame>
        <p:nvGraphicFramePr>
          <p:cNvPr id="385032" name="Object 7"/>
          <p:cNvGraphicFramePr>
            <a:graphicFrameLocks noChangeAspect="1"/>
          </p:cNvGraphicFramePr>
          <p:nvPr/>
        </p:nvGraphicFramePr>
        <p:xfrm>
          <a:off x="4000496" y="5845034"/>
          <a:ext cx="1285885" cy="1012966"/>
        </p:xfrm>
        <a:graphic>
          <a:graphicData uri="http://schemas.openxmlformats.org/presentationml/2006/ole">
            <p:oleObj spid="_x0000_s385032" name="Equation" r:id="rId10" imgW="393480" imgH="203040" progId="Equation.DSMT4">
              <p:embed/>
            </p:oleObj>
          </a:graphicData>
        </a:graphic>
      </p:graphicFrame>
      <p:graphicFrame>
        <p:nvGraphicFramePr>
          <p:cNvPr id="385033" name="Object 6"/>
          <p:cNvGraphicFramePr>
            <a:graphicFrameLocks noChangeAspect="1"/>
          </p:cNvGraphicFramePr>
          <p:nvPr/>
        </p:nvGraphicFramePr>
        <p:xfrm>
          <a:off x="1142976" y="6072188"/>
          <a:ext cx="1457325" cy="785812"/>
        </p:xfrm>
        <a:graphic>
          <a:graphicData uri="http://schemas.openxmlformats.org/presentationml/2006/ole">
            <p:oleObj spid="_x0000_s385033" name="Equation" r:id="rId11" imgW="355320" imgH="190440" progId="Equation.DSMT4">
              <p:embed/>
            </p:oleObj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6715140" y="5954712"/>
          <a:ext cx="1455737" cy="903288"/>
        </p:xfrm>
        <a:graphic>
          <a:graphicData uri="http://schemas.openxmlformats.org/presentationml/2006/ole">
            <p:oleObj spid="_x0000_s385034" name="Equation" r:id="rId12" imgW="4060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Monotype Corsiva" pitchFamily="66" charset="0"/>
              </a:rPr>
              <a:t>Z</a:t>
            </a:r>
            <a:r>
              <a:rPr lang="ru-RU" sz="4800" dirty="0" smtClean="0">
                <a:latin typeface="Monotype Corsiva" pitchFamily="66" charset="0"/>
              </a:rPr>
              <a:t>  - множество целых чисел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6786610" cy="12144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Множество целых чисел замкнуто относительно:</a:t>
            </a:r>
          </a:p>
        </p:txBody>
      </p:sp>
      <p:graphicFrame>
        <p:nvGraphicFramePr>
          <p:cNvPr id="386050" name="Object 9"/>
          <p:cNvGraphicFramePr>
            <a:graphicFrameLocks noChangeAspect="1"/>
          </p:cNvGraphicFramePr>
          <p:nvPr/>
        </p:nvGraphicFramePr>
        <p:xfrm>
          <a:off x="4213225" y="2482850"/>
          <a:ext cx="4486275" cy="893763"/>
        </p:xfrm>
        <a:graphic>
          <a:graphicData uri="http://schemas.openxmlformats.org/presentationml/2006/ole">
            <p:oleObj spid="_x0000_s386050" name="Equation" r:id="rId4" imgW="1282680" imgH="253800" progId="Equation.DSMT4">
              <p:embed/>
            </p:oleObj>
          </a:graphicData>
        </a:graphic>
      </p:graphicFrame>
      <p:graphicFrame>
        <p:nvGraphicFramePr>
          <p:cNvPr id="386051" name="Object 9"/>
          <p:cNvGraphicFramePr>
            <a:graphicFrameLocks noChangeAspect="1"/>
          </p:cNvGraphicFramePr>
          <p:nvPr/>
        </p:nvGraphicFramePr>
        <p:xfrm>
          <a:off x="3813175" y="3143248"/>
          <a:ext cx="5330825" cy="714375"/>
        </p:xfrm>
        <a:graphic>
          <a:graphicData uri="http://schemas.openxmlformats.org/presentationml/2006/ole">
            <p:oleObj spid="_x0000_s386051" name="Equation" r:id="rId5" imgW="1523880" imgH="203040" progId="Equation.DSMT4">
              <p:embed/>
            </p:oleObj>
          </a:graphicData>
        </a:graphic>
      </p:graphicFrame>
      <p:graphicFrame>
        <p:nvGraphicFramePr>
          <p:cNvPr id="386052" name="Object 9"/>
          <p:cNvGraphicFramePr>
            <a:graphicFrameLocks noChangeAspect="1"/>
          </p:cNvGraphicFramePr>
          <p:nvPr/>
        </p:nvGraphicFramePr>
        <p:xfrm>
          <a:off x="3902075" y="3786188"/>
          <a:ext cx="5153025" cy="714375"/>
        </p:xfrm>
        <a:graphic>
          <a:graphicData uri="http://schemas.openxmlformats.org/presentationml/2006/ole">
            <p:oleObj spid="_x0000_s386052" name="Equation" r:id="rId6" imgW="1473120" imgH="203040" progId="Equation.DSMT4">
              <p:embed/>
            </p:oleObj>
          </a:graphicData>
        </a:graphic>
      </p:graphicFrame>
      <p:graphicFrame>
        <p:nvGraphicFramePr>
          <p:cNvPr id="386053" name="Object 9"/>
          <p:cNvGraphicFramePr>
            <a:graphicFrameLocks noChangeAspect="1"/>
          </p:cNvGraphicFramePr>
          <p:nvPr/>
        </p:nvGraphicFramePr>
        <p:xfrm>
          <a:off x="3357554" y="5473700"/>
          <a:ext cx="5508625" cy="1384300"/>
        </p:xfrm>
        <a:graphic>
          <a:graphicData uri="http://schemas.openxmlformats.org/presentationml/2006/ole">
            <p:oleObj spid="_x0000_s386053" name="Equation" r:id="rId7" imgW="1574640" imgH="393480" progId="Equation.DSMT4">
              <p:embed/>
            </p:oleObj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642910" y="2571744"/>
            <a:ext cx="3071834" cy="66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Сложения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14348" y="3143248"/>
            <a:ext cx="2928958" cy="668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Вычитания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3857628"/>
            <a:ext cx="2928926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Умножения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642910" y="4429132"/>
            <a:ext cx="6748482" cy="1319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Незамкнуто относительно деления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411288" y="2297113"/>
          <a:ext cx="946134" cy="2456836"/>
        </p:xfrm>
        <a:graphic>
          <a:graphicData uri="http://schemas.openxmlformats.org/presentationml/2006/ole">
            <p:oleObj spid="_x0000_s103426" name="Equation" r:id="rId4" imgW="15228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642910" y="1285860"/>
            <a:ext cx="5500726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Обыкновенные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дроби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071802" y="2428868"/>
            <a:ext cx="578647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3200" b="1" i="1" dirty="0" smtClean="0">
                <a:solidFill>
                  <a:srgbClr val="1313BF"/>
                </a:solidFill>
              </a:rPr>
              <a:t>а</a:t>
            </a:r>
            <a:r>
              <a:rPr lang="ru-RU" sz="3200" b="1" dirty="0" smtClean="0">
                <a:solidFill>
                  <a:srgbClr val="1313BF"/>
                </a:solidFill>
              </a:rPr>
              <a:t> –сколько таких частей взяли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43240" y="3643314"/>
            <a:ext cx="5786478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B21EA7"/>
                </a:solidFill>
                <a:ea typeface="+mj-ea"/>
                <a:cs typeface="+mj-cs"/>
              </a:rPr>
              <a:t>b</a:t>
            </a:r>
            <a:r>
              <a:rPr lang="ru-RU" sz="3200" b="1" dirty="0" smtClean="0">
                <a:solidFill>
                  <a:srgbClr val="B21EA7"/>
                </a:solidFill>
                <a:ea typeface="+mj-ea"/>
                <a:cs typeface="+mj-cs"/>
              </a:rPr>
              <a:t>- на сколько частей разделили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411288" y="2297113"/>
          <a:ext cx="946134" cy="2456836"/>
        </p:xfrm>
        <a:graphic>
          <a:graphicData uri="http://schemas.openxmlformats.org/presentationml/2006/ole">
            <p:oleObj spid="_x0000_s101378" name="Equation" r:id="rId4" imgW="15228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642910" y="1285860"/>
            <a:ext cx="5500726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Обыкновенные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дроби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143372" y="2428868"/>
            <a:ext cx="3143272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i="1" dirty="0" smtClean="0">
                <a:ea typeface="+mj-ea"/>
                <a:cs typeface="+mj-cs"/>
              </a:rPr>
              <a:t>а</a:t>
            </a:r>
            <a:r>
              <a:rPr lang="ru-RU" sz="3200" b="1" dirty="0" smtClean="0">
                <a:ea typeface="+mj-ea"/>
                <a:cs typeface="+mj-cs"/>
              </a:rPr>
              <a:t> –числитель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ea typeface="+mj-ea"/>
                <a:cs typeface="+mj-cs"/>
              </a:rPr>
              <a:t>b</a:t>
            </a:r>
            <a:r>
              <a:rPr lang="ru-RU" sz="3200" b="1" dirty="0" smtClean="0">
                <a:ea typeface="+mj-ea"/>
                <a:cs typeface="+mj-cs"/>
              </a:rPr>
              <a:t>- знаменатель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6"/>
          <a:ext cx="2900354" cy="232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393671" y="1535893"/>
            <a:ext cx="2070908" cy="79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596" y="1500174"/>
            <a:ext cx="2000264" cy="1588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7074" name="Object 9"/>
          <p:cNvGraphicFramePr>
            <a:graphicFrameLocks noChangeAspect="1"/>
          </p:cNvGraphicFramePr>
          <p:nvPr/>
        </p:nvGraphicFramePr>
        <p:xfrm>
          <a:off x="2928926" y="571480"/>
          <a:ext cx="571504" cy="1484376"/>
        </p:xfrm>
        <a:graphic>
          <a:graphicData uri="http://schemas.openxmlformats.org/presentationml/2006/ole">
            <p:oleObj spid="_x0000_s387074" name="Equation" r:id="rId4" imgW="152280" imgH="393480" progId="Equation.DSMT4">
              <p:embed/>
            </p:oleObj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0" y="2857496"/>
          <a:ext cx="2900354" cy="2328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rot="5400000">
            <a:off x="465109" y="4035429"/>
            <a:ext cx="2070908" cy="79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571472" y="3714752"/>
            <a:ext cx="1857388" cy="71438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00034" y="3857628"/>
            <a:ext cx="1928826" cy="35719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07191" y="3464719"/>
            <a:ext cx="1714512" cy="121444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7075" name="Object 9"/>
          <p:cNvGraphicFramePr>
            <a:graphicFrameLocks noChangeAspect="1"/>
          </p:cNvGraphicFramePr>
          <p:nvPr/>
        </p:nvGraphicFramePr>
        <p:xfrm>
          <a:off x="2976563" y="3429000"/>
          <a:ext cx="762000" cy="1484313"/>
        </p:xfrm>
        <a:graphic>
          <a:graphicData uri="http://schemas.openxmlformats.org/presentationml/2006/ole">
            <p:oleObj spid="_x0000_s387075" name="Equation" r:id="rId6" imgW="203040" imgH="393480" progId="Equation.DSMT4">
              <p:embed/>
            </p:oleObj>
          </a:graphicData>
        </a:graphic>
      </p:graphicFrame>
      <p:cxnSp>
        <p:nvCxnSpPr>
          <p:cNvPr id="46" name="Прямая соединительная линия 45"/>
          <p:cNvCxnSpPr/>
          <p:nvPr/>
        </p:nvCxnSpPr>
        <p:spPr>
          <a:xfrm rot="5400000">
            <a:off x="678629" y="3464719"/>
            <a:ext cx="1571636" cy="1214446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Диаграмма 50"/>
          <p:cNvGraphicFramePr/>
          <p:nvPr/>
        </p:nvGraphicFramePr>
        <p:xfrm>
          <a:off x="4857752" y="357166"/>
          <a:ext cx="390525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87076" name="Object 9"/>
          <p:cNvGraphicFramePr>
            <a:graphicFrameLocks noChangeAspect="1"/>
          </p:cNvGraphicFramePr>
          <p:nvPr/>
        </p:nvGraphicFramePr>
        <p:xfrm>
          <a:off x="8215338" y="857232"/>
          <a:ext cx="928662" cy="2411942"/>
        </p:xfrm>
        <a:graphic>
          <a:graphicData uri="http://schemas.openxmlformats.org/presentationml/2006/ole">
            <p:oleObj spid="_x0000_s387076" name="Equation" r:id="rId8" imgW="1522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51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2" name="Rectangle 14"/>
          <p:cNvSpPr>
            <a:spLocks noGrp="1" noChangeArrowheads="1"/>
          </p:cNvSpPr>
          <p:nvPr>
            <p:ph sz="half" idx="2"/>
          </p:nvPr>
        </p:nvSpPr>
        <p:spPr>
          <a:xfrm>
            <a:off x="827088" y="6753225"/>
            <a:ext cx="6202362" cy="104775"/>
          </a:xfrm>
        </p:spPr>
        <p:txBody>
          <a:bodyPr>
            <a:normAutofit fontScale="25000" lnSpcReduction="20000"/>
          </a:bodyPr>
          <a:lstStyle/>
          <a:p>
            <a:endParaRPr lang="ru-RU" sz="2800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3059113" y="1989138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600200"/>
            <a:ext cx="7067550" cy="10001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800"/>
          </a:p>
        </p:txBody>
      </p:sp>
      <p:sp>
        <p:nvSpPr>
          <p:cNvPr id="89109" name="Rectangle 21"/>
          <p:cNvSpPr>
            <a:spLocks noChangeArrowheads="1"/>
          </p:cNvSpPr>
          <p:nvPr/>
        </p:nvSpPr>
        <p:spPr bwMode="auto">
          <a:xfrm>
            <a:off x="611188" y="4076700"/>
            <a:ext cx="360362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0" name="Line 22"/>
          <p:cNvSpPr>
            <a:spLocks noChangeShapeType="1"/>
          </p:cNvSpPr>
          <p:nvPr/>
        </p:nvSpPr>
        <p:spPr bwMode="auto">
          <a:xfrm>
            <a:off x="1547813" y="40767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>
            <a:off x="1547813" y="44370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112" name="Line 24"/>
          <p:cNvSpPr>
            <a:spLocks noChangeShapeType="1"/>
          </p:cNvSpPr>
          <p:nvPr/>
        </p:nvSpPr>
        <p:spPr bwMode="auto">
          <a:xfrm>
            <a:off x="1547813" y="4076700"/>
            <a:ext cx="358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2700338" y="3716338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4" name="Rectangle 26"/>
          <p:cNvSpPr>
            <a:spLocks noChangeArrowheads="1"/>
          </p:cNvSpPr>
          <p:nvPr/>
        </p:nvSpPr>
        <p:spPr bwMode="auto">
          <a:xfrm>
            <a:off x="2700338" y="4076700"/>
            <a:ext cx="360362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2339975" y="4076700"/>
            <a:ext cx="360363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3779838" y="3357563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7" name="Rectangle 29"/>
          <p:cNvSpPr>
            <a:spLocks noChangeArrowheads="1"/>
          </p:cNvSpPr>
          <p:nvPr/>
        </p:nvSpPr>
        <p:spPr bwMode="auto">
          <a:xfrm>
            <a:off x="4140200" y="3357563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8" name="Rectangle 30"/>
          <p:cNvSpPr>
            <a:spLocks noChangeArrowheads="1"/>
          </p:cNvSpPr>
          <p:nvPr/>
        </p:nvSpPr>
        <p:spPr bwMode="auto">
          <a:xfrm>
            <a:off x="4500563" y="3716338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19" name="Rectangle 31"/>
          <p:cNvSpPr>
            <a:spLocks noChangeArrowheads="1"/>
          </p:cNvSpPr>
          <p:nvPr/>
        </p:nvSpPr>
        <p:spPr bwMode="auto">
          <a:xfrm>
            <a:off x="4140200" y="3716338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0" name="Rectangle 32"/>
          <p:cNvSpPr>
            <a:spLocks noChangeArrowheads="1"/>
          </p:cNvSpPr>
          <p:nvPr/>
        </p:nvSpPr>
        <p:spPr bwMode="auto">
          <a:xfrm>
            <a:off x="3779838" y="3716338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4500563" y="4076700"/>
            <a:ext cx="360362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2" name="Rectangle 34"/>
          <p:cNvSpPr>
            <a:spLocks noChangeArrowheads="1"/>
          </p:cNvSpPr>
          <p:nvPr/>
        </p:nvSpPr>
        <p:spPr bwMode="auto">
          <a:xfrm>
            <a:off x="4140200" y="4076700"/>
            <a:ext cx="360363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3779838" y="4076700"/>
            <a:ext cx="360362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4" name="Rectangle 36"/>
          <p:cNvSpPr>
            <a:spLocks noChangeArrowheads="1"/>
          </p:cNvSpPr>
          <p:nvPr/>
        </p:nvSpPr>
        <p:spPr bwMode="auto">
          <a:xfrm>
            <a:off x="5292725" y="4076700"/>
            <a:ext cx="360363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6011863" y="4076700"/>
            <a:ext cx="360362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6" name="Rectangle 38"/>
          <p:cNvSpPr>
            <a:spLocks noChangeArrowheads="1"/>
          </p:cNvSpPr>
          <p:nvPr/>
        </p:nvSpPr>
        <p:spPr bwMode="auto">
          <a:xfrm>
            <a:off x="6011863" y="3716338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7" name="Rectangle 39"/>
          <p:cNvSpPr>
            <a:spLocks noChangeArrowheads="1"/>
          </p:cNvSpPr>
          <p:nvPr/>
        </p:nvSpPr>
        <p:spPr bwMode="auto">
          <a:xfrm>
            <a:off x="6011863" y="3357563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8" name="Rectangle 40"/>
          <p:cNvSpPr>
            <a:spLocks noChangeArrowheads="1"/>
          </p:cNvSpPr>
          <p:nvPr/>
        </p:nvSpPr>
        <p:spPr bwMode="auto">
          <a:xfrm>
            <a:off x="5651500" y="3357563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29" name="Rectangle 41"/>
          <p:cNvSpPr>
            <a:spLocks noChangeArrowheads="1"/>
          </p:cNvSpPr>
          <p:nvPr/>
        </p:nvSpPr>
        <p:spPr bwMode="auto">
          <a:xfrm>
            <a:off x="5292725" y="3357563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0" name="Rectangle 42"/>
          <p:cNvSpPr>
            <a:spLocks noChangeArrowheads="1"/>
          </p:cNvSpPr>
          <p:nvPr/>
        </p:nvSpPr>
        <p:spPr bwMode="auto">
          <a:xfrm>
            <a:off x="5292725" y="3716338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1" name="Rectangle 43"/>
          <p:cNvSpPr>
            <a:spLocks noChangeArrowheads="1"/>
          </p:cNvSpPr>
          <p:nvPr/>
        </p:nvSpPr>
        <p:spPr bwMode="auto">
          <a:xfrm>
            <a:off x="7092950" y="3357563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2" name="Rectangle 44"/>
          <p:cNvSpPr>
            <a:spLocks noChangeArrowheads="1"/>
          </p:cNvSpPr>
          <p:nvPr/>
        </p:nvSpPr>
        <p:spPr bwMode="auto">
          <a:xfrm>
            <a:off x="6732588" y="3357563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7092950" y="4076700"/>
            <a:ext cx="360363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4" name="Rectangle 46"/>
          <p:cNvSpPr>
            <a:spLocks noChangeArrowheads="1"/>
          </p:cNvSpPr>
          <p:nvPr/>
        </p:nvSpPr>
        <p:spPr bwMode="auto">
          <a:xfrm>
            <a:off x="7092950" y="3716338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5" name="Rectangle 47"/>
          <p:cNvSpPr>
            <a:spLocks noChangeArrowheads="1"/>
          </p:cNvSpPr>
          <p:nvPr/>
        </p:nvSpPr>
        <p:spPr bwMode="auto">
          <a:xfrm>
            <a:off x="7812088" y="3716338"/>
            <a:ext cx="360362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6" name="Rectangle 48"/>
          <p:cNvSpPr>
            <a:spLocks noChangeArrowheads="1"/>
          </p:cNvSpPr>
          <p:nvPr/>
        </p:nvSpPr>
        <p:spPr bwMode="auto">
          <a:xfrm>
            <a:off x="7451725" y="3716338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7" name="Rectangle 49"/>
          <p:cNvSpPr>
            <a:spLocks noChangeArrowheads="1"/>
          </p:cNvSpPr>
          <p:nvPr/>
        </p:nvSpPr>
        <p:spPr bwMode="auto">
          <a:xfrm>
            <a:off x="7812088" y="4076700"/>
            <a:ext cx="360362" cy="360363"/>
          </a:xfrm>
          <a:prstGeom prst="rect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38" name="Line 50"/>
          <p:cNvSpPr>
            <a:spLocks noChangeShapeType="1"/>
          </p:cNvSpPr>
          <p:nvPr/>
        </p:nvSpPr>
        <p:spPr bwMode="auto">
          <a:xfrm>
            <a:off x="7812088" y="3357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140" name="Line 52"/>
          <p:cNvSpPr>
            <a:spLocks noChangeShapeType="1"/>
          </p:cNvSpPr>
          <p:nvPr/>
        </p:nvSpPr>
        <p:spPr bwMode="auto">
          <a:xfrm>
            <a:off x="7812088" y="3357563"/>
            <a:ext cx="35877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141" name="Text Box 53"/>
          <p:cNvSpPr txBox="1">
            <a:spLocks noChangeArrowheads="1"/>
          </p:cNvSpPr>
          <p:nvPr/>
        </p:nvSpPr>
        <p:spPr bwMode="auto">
          <a:xfrm>
            <a:off x="663575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9143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42" name="Picture 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24400"/>
            <a:ext cx="331787" cy="863600"/>
          </a:xfrm>
          <a:prstGeom prst="rect">
            <a:avLst/>
          </a:prstGeom>
          <a:noFill/>
        </p:spPr>
      </p:pic>
      <p:sp>
        <p:nvSpPr>
          <p:cNvPr id="89145" name="Rectangle 5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44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724400"/>
            <a:ext cx="331787" cy="865188"/>
          </a:xfrm>
          <a:prstGeom prst="rect">
            <a:avLst/>
          </a:prstGeom>
          <a:noFill/>
        </p:spPr>
      </p:pic>
      <p:sp>
        <p:nvSpPr>
          <p:cNvPr id="89147" name="Rectangle 59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46" name="Picture 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724400"/>
            <a:ext cx="1008062" cy="839788"/>
          </a:xfrm>
          <a:prstGeom prst="rect">
            <a:avLst/>
          </a:prstGeom>
          <a:noFill/>
        </p:spPr>
      </p:pic>
      <p:sp>
        <p:nvSpPr>
          <p:cNvPr id="89149" name="Rectangle 61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151" name="Rectangle 63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50" name="Picture 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724400"/>
            <a:ext cx="835025" cy="863600"/>
          </a:xfrm>
          <a:prstGeom prst="rect">
            <a:avLst/>
          </a:prstGeom>
          <a:noFill/>
        </p:spPr>
      </p:pic>
      <p:sp>
        <p:nvSpPr>
          <p:cNvPr id="89153" name="Rectangle 65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52" name="Picture 6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4724400"/>
            <a:ext cx="1079500" cy="874713"/>
          </a:xfrm>
          <a:prstGeom prst="rect">
            <a:avLst/>
          </a:prstGeom>
          <a:noFill/>
        </p:spPr>
      </p:pic>
      <p:sp>
        <p:nvSpPr>
          <p:cNvPr id="89155" name="Rectangle 67"/>
          <p:cNvSpPr>
            <a:spLocks noChangeArrowheads="1"/>
          </p:cNvSpPr>
          <p:nvPr/>
        </p:nvSpPr>
        <p:spPr bwMode="auto">
          <a:xfrm>
            <a:off x="0" y="3143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54" name="Picture 6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4797425"/>
            <a:ext cx="1368425" cy="766763"/>
          </a:xfrm>
          <a:prstGeom prst="rect">
            <a:avLst/>
          </a:prstGeom>
          <a:noFill/>
        </p:spPr>
      </p:pic>
      <p:sp>
        <p:nvSpPr>
          <p:cNvPr id="89156" name="Text Box 68"/>
          <p:cNvSpPr txBox="1">
            <a:spLocks noChangeArrowheads="1"/>
          </p:cNvSpPr>
          <p:nvPr/>
        </p:nvSpPr>
        <p:spPr bwMode="auto">
          <a:xfrm>
            <a:off x="1763713" y="1916113"/>
            <a:ext cx="129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993366"/>
                </a:solidFill>
              </a:rPr>
              <a:t>Если</a:t>
            </a:r>
          </a:p>
        </p:txBody>
      </p:sp>
      <p:sp>
        <p:nvSpPr>
          <p:cNvPr id="89158" name="Text Box 70"/>
          <p:cNvSpPr txBox="1">
            <a:spLocks noChangeArrowheads="1"/>
          </p:cNvSpPr>
          <p:nvPr/>
        </p:nvSpPr>
        <p:spPr bwMode="auto">
          <a:xfrm>
            <a:off x="3851275" y="1844675"/>
            <a:ext cx="52927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2800" b="1" dirty="0">
                <a:solidFill>
                  <a:srgbClr val="993366"/>
                </a:solidFill>
              </a:rPr>
              <a:t>это </a:t>
            </a:r>
            <a:r>
              <a:rPr lang="ru-RU" sz="3600" b="1" dirty="0">
                <a:solidFill>
                  <a:srgbClr val="622041"/>
                </a:solidFill>
              </a:rPr>
              <a:t>1</a:t>
            </a:r>
            <a:r>
              <a:rPr lang="ru-RU" sz="2800" b="1" dirty="0">
                <a:solidFill>
                  <a:srgbClr val="993366"/>
                </a:solidFill>
              </a:rPr>
              <a:t>, то какими дробями будут следующие фигуры?</a:t>
            </a:r>
          </a:p>
        </p:txBody>
      </p:sp>
      <p:sp>
        <p:nvSpPr>
          <p:cNvPr id="89159" name="Rectangle 71"/>
          <p:cNvSpPr>
            <a:spLocks noChangeArrowheads="1"/>
          </p:cNvSpPr>
          <p:nvPr/>
        </p:nvSpPr>
        <p:spPr bwMode="auto">
          <a:xfrm>
            <a:off x="3419475" y="1989138"/>
            <a:ext cx="360363" cy="360362"/>
          </a:xfrm>
          <a:prstGeom prst="rect">
            <a:avLst/>
          </a:prstGeom>
          <a:solidFill>
            <a:srgbClr val="66FF66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9162" name="Picture 74" descr="5 класс 003"/>
          <p:cNvPicPr>
            <a:picLocks noChangeAspect="1" noChangeArrowheads="1"/>
          </p:cNvPicPr>
          <p:nvPr/>
        </p:nvPicPr>
        <p:blipFill>
          <a:blip r:embed="rId8"/>
          <a:srcRect r="156" b="-52"/>
          <a:stretch>
            <a:fillRect/>
          </a:stretch>
        </p:blipFill>
        <p:spPr bwMode="auto">
          <a:xfrm>
            <a:off x="179388" y="765175"/>
            <a:ext cx="1655762" cy="2636838"/>
          </a:xfrm>
          <a:prstGeom prst="rect">
            <a:avLst/>
          </a:prstGeom>
          <a:noFill/>
        </p:spPr>
      </p:pic>
      <p:cxnSp>
        <p:nvCxnSpPr>
          <p:cNvPr id="89163" name="AutoShape 75"/>
          <p:cNvCxnSpPr>
            <a:cxnSpLocks noChangeShapeType="1"/>
            <a:endCxn id="89112" idx="0"/>
          </p:cNvCxnSpPr>
          <p:nvPr/>
        </p:nvCxnSpPr>
        <p:spPr bwMode="auto">
          <a:xfrm>
            <a:off x="1547813" y="40767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9166" name="AutoShape 78"/>
          <p:cNvSpPr>
            <a:spLocks noChangeArrowheads="1"/>
          </p:cNvSpPr>
          <p:nvPr/>
        </p:nvSpPr>
        <p:spPr bwMode="auto">
          <a:xfrm>
            <a:off x="1547813" y="4076700"/>
            <a:ext cx="360362" cy="360363"/>
          </a:xfrm>
          <a:prstGeom prst="rtTriangle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9167" name="AutoShape 79"/>
          <p:cNvSpPr>
            <a:spLocks noChangeArrowheads="1"/>
          </p:cNvSpPr>
          <p:nvPr/>
        </p:nvSpPr>
        <p:spPr bwMode="auto">
          <a:xfrm>
            <a:off x="7812088" y="3357563"/>
            <a:ext cx="360362" cy="360362"/>
          </a:xfrm>
          <a:prstGeom prst="rtTriangle">
            <a:avLst/>
          </a:prstGeom>
          <a:solidFill>
            <a:srgbClr val="66FF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Заголовок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000100" y="2000240"/>
          <a:ext cx="825482" cy="1429358"/>
        </p:xfrm>
        <a:graphic>
          <a:graphicData uri="http://schemas.openxmlformats.org/presentationml/2006/ole">
            <p:oleObj spid="_x0000_s105474" name="Equation" r:id="rId4" imgW="22860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642910" y="1285860"/>
            <a:ext cx="5500726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смешанные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дроби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5475" name="Object 9"/>
          <p:cNvGraphicFramePr>
            <a:graphicFrameLocks noChangeAspect="1"/>
          </p:cNvGraphicFramePr>
          <p:nvPr/>
        </p:nvGraphicFramePr>
        <p:xfrm>
          <a:off x="2714612" y="2000240"/>
          <a:ext cx="1054100" cy="1428750"/>
        </p:xfrm>
        <a:graphic>
          <a:graphicData uri="http://schemas.openxmlformats.org/presentationml/2006/ole">
            <p:oleObj spid="_x0000_s105475" name="Equation" r:id="rId5" imgW="291960" imgH="393480" progId="Equation.DSMT4">
              <p:embed/>
            </p:oleObj>
          </a:graphicData>
        </a:graphic>
      </p:graphicFrame>
      <p:graphicFrame>
        <p:nvGraphicFramePr>
          <p:cNvPr id="105476" name="Object 9"/>
          <p:cNvGraphicFramePr>
            <a:graphicFrameLocks noChangeAspect="1"/>
          </p:cNvGraphicFramePr>
          <p:nvPr/>
        </p:nvGraphicFramePr>
        <p:xfrm>
          <a:off x="571472" y="4714884"/>
          <a:ext cx="2571768" cy="1251807"/>
        </p:xfrm>
        <a:graphic>
          <a:graphicData uri="http://schemas.openxmlformats.org/presentationml/2006/ole">
            <p:oleObj spid="_x0000_s105476" name="Equation" r:id="rId6" imgW="812520" imgH="393480" progId="Equation.DSMT4">
              <p:embed/>
            </p:oleObj>
          </a:graphicData>
        </a:graphic>
      </p:graphicFrame>
      <p:graphicFrame>
        <p:nvGraphicFramePr>
          <p:cNvPr id="105477" name="Object 9"/>
          <p:cNvGraphicFramePr>
            <a:graphicFrameLocks noChangeAspect="1"/>
          </p:cNvGraphicFramePr>
          <p:nvPr/>
        </p:nvGraphicFramePr>
        <p:xfrm>
          <a:off x="4572000" y="4714884"/>
          <a:ext cx="3657600" cy="1252537"/>
        </p:xfrm>
        <a:graphic>
          <a:graphicData uri="http://schemas.openxmlformats.org/presentationml/2006/ole">
            <p:oleObj spid="_x0000_s105477" name="Equation" r:id="rId7" imgW="1155600" imgH="393480" progId="Equation.DSMT4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-64" y="3643314"/>
            <a:ext cx="91440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Превратить смешанную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дробь в неправильную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Действия над натуральными числами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971544"/>
          </a:xfrm>
        </p:spPr>
        <p:txBody>
          <a:bodyPr/>
          <a:lstStyle/>
          <a:p>
            <a:r>
              <a:rPr lang="ru-RU" dirty="0" smtClean="0"/>
              <a:t>сложение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2357430"/>
          <a:ext cx="1829605" cy="731842"/>
        </p:xfrm>
        <a:graphic>
          <a:graphicData uri="http://schemas.openxmlformats.org/presentationml/2006/ole">
            <p:oleObj spid="_x0000_s25602" name="Equation" r:id="rId4" imgW="444240" imgH="177480" progId="Equation.DSMT4">
              <p:embed/>
            </p:oleObj>
          </a:graphicData>
        </a:graphic>
      </p:graphicFrame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1928802"/>
            <a:ext cx="4162425" cy="4000528"/>
          </a:xfrm>
          <a:prstGeom prst="rect">
            <a:avLst/>
          </a:prstGeom>
        </p:spPr>
      </p:pic>
      <p:graphicFrame>
        <p:nvGraphicFramePr>
          <p:cNvPr id="23555" name="Содержимое 6"/>
          <p:cNvGraphicFramePr>
            <a:graphicFrameLocks noChangeAspect="1"/>
          </p:cNvGraphicFramePr>
          <p:nvPr/>
        </p:nvGraphicFramePr>
        <p:xfrm>
          <a:off x="4071934" y="6072206"/>
          <a:ext cx="225425" cy="419100"/>
        </p:xfrm>
        <a:graphic>
          <a:graphicData uri="http://schemas.openxmlformats.org/presentationml/2006/ole">
            <p:oleObj spid="_x0000_s25603" name="Equation" r:id="rId6" imgW="88560" imgH="164880" progId="Equation.DSMT4">
              <p:embed/>
            </p:oleObj>
          </a:graphicData>
        </a:graphic>
      </p:graphicFrame>
      <p:graphicFrame>
        <p:nvGraphicFramePr>
          <p:cNvPr id="23556" name="Содержимое 6"/>
          <p:cNvGraphicFramePr>
            <a:graphicFrameLocks noChangeAspect="1"/>
          </p:cNvGraphicFramePr>
          <p:nvPr/>
        </p:nvGraphicFramePr>
        <p:xfrm>
          <a:off x="4524375" y="5429250"/>
          <a:ext cx="322263" cy="419100"/>
        </p:xfrm>
        <a:graphic>
          <a:graphicData uri="http://schemas.openxmlformats.org/presentationml/2006/ole">
            <p:oleObj spid="_x0000_s25604" name="Equation" r:id="rId7" imgW="126720" imgH="164880" progId="Equation.DSMT4">
              <p:embed/>
            </p:oleObj>
          </a:graphicData>
        </a:graphic>
      </p:graphicFrame>
      <p:graphicFrame>
        <p:nvGraphicFramePr>
          <p:cNvPr id="23557" name="Содержимое 6"/>
          <p:cNvGraphicFramePr>
            <a:graphicFrameLocks noChangeAspect="1"/>
          </p:cNvGraphicFramePr>
          <p:nvPr/>
        </p:nvGraphicFramePr>
        <p:xfrm>
          <a:off x="5111750" y="4770437"/>
          <a:ext cx="531820" cy="829873"/>
        </p:xfrm>
        <a:graphic>
          <a:graphicData uri="http://schemas.openxmlformats.org/presentationml/2006/ole">
            <p:oleObj spid="_x0000_s25605" name="Equation" r:id="rId8" imgW="114120" imgH="177480" progId="Equation.DSMT4">
              <p:embed/>
            </p:oleObj>
          </a:graphicData>
        </a:graphic>
      </p:graphicFrame>
      <p:graphicFrame>
        <p:nvGraphicFramePr>
          <p:cNvPr id="23558" name="Содержимое 6"/>
          <p:cNvGraphicFramePr>
            <a:graphicFrameLocks noChangeAspect="1"/>
          </p:cNvGraphicFramePr>
          <p:nvPr/>
        </p:nvGraphicFramePr>
        <p:xfrm>
          <a:off x="5738813" y="4214813"/>
          <a:ext cx="322262" cy="419100"/>
        </p:xfrm>
        <a:graphic>
          <a:graphicData uri="http://schemas.openxmlformats.org/presentationml/2006/ole">
            <p:oleObj spid="_x0000_s25606" name="Equation" r:id="rId9" imgW="126720" imgH="164880" progId="Equation.DSMT4">
              <p:embed/>
            </p:oleObj>
          </a:graphicData>
        </a:graphic>
      </p:graphicFrame>
      <p:graphicFrame>
        <p:nvGraphicFramePr>
          <p:cNvPr id="23559" name="Содержимое 6"/>
          <p:cNvGraphicFramePr>
            <a:graphicFrameLocks noChangeAspect="1"/>
          </p:cNvGraphicFramePr>
          <p:nvPr/>
        </p:nvGraphicFramePr>
        <p:xfrm>
          <a:off x="6397625" y="3627438"/>
          <a:ext cx="603267" cy="936216"/>
        </p:xfrm>
        <a:graphic>
          <a:graphicData uri="http://schemas.openxmlformats.org/presentationml/2006/ole">
            <p:oleObj spid="_x0000_s25607" name="Equation" r:id="rId10" imgW="114120" imgH="177480" progId="Equation.DSMT4">
              <p:embed/>
            </p:oleObj>
          </a:graphicData>
        </a:graphic>
      </p:graphicFrame>
      <p:graphicFrame>
        <p:nvGraphicFramePr>
          <p:cNvPr id="23560" name="Содержимое 6"/>
          <p:cNvGraphicFramePr>
            <a:graphicFrameLocks noChangeAspect="1"/>
          </p:cNvGraphicFramePr>
          <p:nvPr/>
        </p:nvGraphicFramePr>
        <p:xfrm>
          <a:off x="6953250" y="2984500"/>
          <a:ext cx="322263" cy="452438"/>
        </p:xfrm>
        <a:graphic>
          <a:graphicData uri="http://schemas.openxmlformats.org/presentationml/2006/ole">
            <p:oleObj spid="_x0000_s25608" name="Equation" r:id="rId11" imgW="126720" imgH="177480" progId="Equation.DSMT4">
              <p:embed/>
            </p:oleObj>
          </a:graphicData>
        </a:graphic>
      </p:graphicFrame>
      <p:graphicFrame>
        <p:nvGraphicFramePr>
          <p:cNvPr id="23561" name="Содержимое 6"/>
          <p:cNvGraphicFramePr>
            <a:graphicFrameLocks noChangeAspect="1"/>
          </p:cNvGraphicFramePr>
          <p:nvPr/>
        </p:nvGraphicFramePr>
        <p:xfrm>
          <a:off x="7596188" y="2413000"/>
          <a:ext cx="320675" cy="450850"/>
        </p:xfrm>
        <a:graphic>
          <a:graphicData uri="http://schemas.openxmlformats.org/presentationml/2006/ole">
            <p:oleObj spid="_x0000_s25609" name="Equation" r:id="rId12" imgW="126720" imgH="177480" progId="Equation.DSMT4">
              <p:embed/>
            </p:oleObj>
          </a:graphicData>
        </a:graphic>
      </p:graphicFrame>
      <p:sp>
        <p:nvSpPr>
          <p:cNvPr id="25" name="Развернутая стрелка 24"/>
          <p:cNvSpPr/>
          <p:nvPr/>
        </p:nvSpPr>
        <p:spPr>
          <a:xfrm>
            <a:off x="5143504" y="3429000"/>
            <a:ext cx="857256" cy="1071570"/>
          </a:xfrm>
          <a:prstGeom prst="uturnArrow">
            <a:avLst>
              <a:gd name="adj1" fmla="val 7334"/>
              <a:gd name="adj2" fmla="val 10067"/>
              <a:gd name="adj3" fmla="val 23577"/>
              <a:gd name="adj4" fmla="val 43750"/>
              <a:gd name="adj5" fmla="val 55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звернутая стрелка 25"/>
          <p:cNvSpPr/>
          <p:nvPr/>
        </p:nvSpPr>
        <p:spPr>
          <a:xfrm>
            <a:off x="5857884" y="2714620"/>
            <a:ext cx="857256" cy="1071570"/>
          </a:xfrm>
          <a:prstGeom prst="uturnArrow">
            <a:avLst>
              <a:gd name="adj1" fmla="val 7334"/>
              <a:gd name="adj2" fmla="val 10067"/>
              <a:gd name="adj3" fmla="val 23577"/>
              <a:gd name="adj4" fmla="val 43750"/>
              <a:gd name="adj5" fmla="val 55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4586" name="Object 10"/>
          <p:cNvGraphicFramePr>
            <a:graphicFrameLocks noChangeAspect="1"/>
          </p:cNvGraphicFramePr>
          <p:nvPr/>
        </p:nvGraphicFramePr>
        <p:xfrm>
          <a:off x="4972050" y="2428875"/>
          <a:ext cx="914400" cy="742950"/>
        </p:xfrm>
        <a:graphic>
          <a:graphicData uri="http://schemas.openxmlformats.org/presentationml/2006/ole">
            <p:oleObj spid="_x0000_s25610" name="Equation" r:id="rId13" imgW="203040" imgH="164880" progId="Equation.DSMT4">
              <p:embed/>
            </p:oleObj>
          </a:graphicData>
        </a:graphic>
      </p:graphicFrame>
      <p:graphicFrame>
        <p:nvGraphicFramePr>
          <p:cNvPr id="25611" name="Object 7"/>
          <p:cNvGraphicFramePr>
            <a:graphicFrameLocks noChangeAspect="1"/>
          </p:cNvGraphicFramePr>
          <p:nvPr/>
        </p:nvGraphicFramePr>
        <p:xfrm>
          <a:off x="2714612" y="2214554"/>
          <a:ext cx="746125" cy="1157287"/>
        </p:xfrm>
        <a:graphic>
          <a:graphicData uri="http://schemas.openxmlformats.org/presentationml/2006/ole">
            <p:oleObj spid="_x0000_s25611" name="Equation" r:id="rId14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642910" y="2714620"/>
          <a:ext cx="3382382" cy="1571636"/>
        </p:xfrm>
        <a:graphic>
          <a:graphicData uri="http://schemas.openxmlformats.org/presentationml/2006/ole">
            <p:oleObj spid="_x0000_s102402" name="Equation" r:id="rId4" imgW="85068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642910" y="1285860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-571536" y="1928802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одинаковым знаменателем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8" name="Object 9"/>
          <p:cNvGraphicFramePr>
            <a:graphicFrameLocks noChangeAspect="1"/>
          </p:cNvGraphicFramePr>
          <p:nvPr/>
        </p:nvGraphicFramePr>
        <p:xfrm>
          <a:off x="4929190" y="2643182"/>
          <a:ext cx="3011488" cy="1143000"/>
        </p:xfrm>
        <a:graphic>
          <a:graphicData uri="http://schemas.openxmlformats.org/presentationml/2006/ole">
            <p:oleObj spid="_x0000_s102408" name="Equation" r:id="rId5" imgW="1041120" imgH="393480" progId="Equation.DSMT4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5000628" y="4000504"/>
          <a:ext cx="3157537" cy="1143000"/>
        </p:xfrm>
        <a:graphic>
          <a:graphicData uri="http://schemas.openxmlformats.org/presentationml/2006/ole">
            <p:oleObj spid="_x0000_s102409" name="Equation" r:id="rId6" imgW="10918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714348" y="3429000"/>
          <a:ext cx="3718745" cy="1428760"/>
        </p:xfrm>
        <a:graphic>
          <a:graphicData uri="http://schemas.openxmlformats.org/presentationml/2006/ole">
            <p:oleObj spid="_x0000_s104450" name="Equation" r:id="rId4" imgW="102852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642910" y="1285860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-571536" y="1928802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357158" y="4929198"/>
          <a:ext cx="1431925" cy="1143000"/>
        </p:xfrm>
        <a:graphic>
          <a:graphicData uri="http://schemas.openxmlformats.org/presentationml/2006/ole">
            <p:oleObj spid="_x0000_s104452" name="Equation" r:id="rId5" imgW="495000" imgH="393480" progId="Equation.DSMT4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57158" y="257174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b="1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1857356" y="5000636"/>
          <a:ext cx="1835150" cy="1143000"/>
        </p:xfrm>
        <a:graphic>
          <a:graphicData uri="http://schemas.openxmlformats.org/presentationml/2006/ole">
            <p:oleObj spid="_x0000_s104453" name="Equation" r:id="rId6" imgW="634680" imgH="393480" progId="Equation.DSMT4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3786182" y="5000636"/>
          <a:ext cx="2643187" cy="1143000"/>
        </p:xfrm>
        <a:graphic>
          <a:graphicData uri="http://schemas.openxmlformats.org/presentationml/2006/ole">
            <p:oleObj spid="_x0000_s104454" name="Equation" r:id="rId7" imgW="914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2019300" y="2478088"/>
          <a:ext cx="4065588" cy="1544637"/>
        </p:xfrm>
        <a:graphic>
          <a:graphicData uri="http://schemas.openxmlformats.org/presentationml/2006/ole">
            <p:oleObj spid="_x0000_s427010" name="Equation" r:id="rId4" imgW="104112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473200" y="2428875"/>
          <a:ext cx="5157788" cy="1643063"/>
        </p:xfrm>
        <a:graphic>
          <a:graphicData uri="http://schemas.openxmlformats.org/presentationml/2006/ole">
            <p:oleObj spid="_x0000_s429058" name="Equation" r:id="rId4" imgW="1320480" imgH="419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473200" y="2428875"/>
          <a:ext cx="5157788" cy="1643063"/>
        </p:xfrm>
        <a:graphic>
          <a:graphicData uri="http://schemas.openxmlformats.org/presentationml/2006/ole">
            <p:oleObj spid="_x0000_s431106" name="Equation" r:id="rId4" imgW="1320480" imgH="419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274763" y="2428875"/>
          <a:ext cx="5554662" cy="1643063"/>
        </p:xfrm>
        <a:graphic>
          <a:graphicData uri="http://schemas.openxmlformats.org/presentationml/2006/ole">
            <p:oleObj spid="_x0000_s106498" name="Equation" r:id="rId4" imgW="1422360" imgH="419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1274763" y="2428875"/>
          <a:ext cx="5554662" cy="1643063"/>
        </p:xfrm>
        <a:graphic>
          <a:graphicData uri="http://schemas.openxmlformats.org/presentationml/2006/ole">
            <p:oleObj spid="_x0000_s430082" name="Equation" r:id="rId4" imgW="1422360" imgH="419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928662" y="2428868"/>
          <a:ext cx="6248141" cy="1643074"/>
        </p:xfrm>
        <a:graphic>
          <a:graphicData uri="http://schemas.openxmlformats.org/presentationml/2006/ole">
            <p:oleObj spid="_x0000_s425986" name="Equation" r:id="rId4" imgW="1600200" imgH="419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428596" y="5214950"/>
          <a:ext cx="1430338" cy="1143000"/>
        </p:xfrm>
        <a:graphic>
          <a:graphicData uri="http://schemas.openxmlformats.org/presentationml/2006/ole">
            <p:oleObj spid="_x0000_s425987" name="Equation" r:id="rId5" imgW="495000" imgH="393480" progId="Equation.DSMT4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25988" name="Object 4"/>
          <p:cNvGraphicFramePr>
            <a:graphicFrameLocks noChangeAspect="1"/>
          </p:cNvGraphicFramePr>
          <p:nvPr/>
        </p:nvGraphicFramePr>
        <p:xfrm>
          <a:off x="1785918" y="5214950"/>
          <a:ext cx="1760538" cy="1143000"/>
        </p:xfrm>
        <a:graphic>
          <a:graphicData uri="http://schemas.openxmlformats.org/presentationml/2006/ole">
            <p:oleObj spid="_x0000_s425988" name="Equation" r:id="rId6" imgW="6094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928662" y="2428868"/>
          <a:ext cx="6248141" cy="1643074"/>
        </p:xfrm>
        <a:graphic>
          <a:graphicData uri="http://schemas.openxmlformats.org/presentationml/2006/ole">
            <p:oleObj spid="_x0000_s428034" name="Equation" r:id="rId4" imgW="1600200" imgH="419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571472" y="5214950"/>
          <a:ext cx="3633787" cy="1216025"/>
        </p:xfrm>
        <a:graphic>
          <a:graphicData uri="http://schemas.openxmlformats.org/presentationml/2006/ole">
            <p:oleObj spid="_x0000_s428035" name="Equation" r:id="rId5" imgW="1257120" imgH="419040" progId="Equation.DSMT4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928662" y="2428868"/>
          <a:ext cx="6248141" cy="1643074"/>
        </p:xfrm>
        <a:graphic>
          <a:graphicData uri="http://schemas.openxmlformats.org/presentationml/2006/ole">
            <p:oleObj spid="_x0000_s432130" name="Equation" r:id="rId4" imgW="1600200" imgH="419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Сложение и вычитание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643042" y="1142984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дробей с разным знаменателем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357158" y="5214950"/>
          <a:ext cx="4000500" cy="1216025"/>
        </p:xfrm>
        <a:graphic>
          <a:graphicData uri="http://schemas.openxmlformats.org/presentationml/2006/ole">
            <p:oleObj spid="_x0000_s432131" name="Equation" r:id="rId5" imgW="1384200" imgH="419040" progId="Equation.DSMT4">
              <p:embed/>
            </p:oleObj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0" y="1714488"/>
            <a:ext cx="835821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  <a:ea typeface="+mj-ea"/>
                <a:cs typeface="+mj-cs"/>
              </a:rPr>
              <a:t>сначала </a:t>
            </a:r>
            <a:r>
              <a:rPr lang="ru-RU" sz="3200" dirty="0" err="1" smtClean="0">
                <a:solidFill>
                  <a:srgbClr val="FF0000"/>
                </a:solidFill>
                <a:ea typeface="+mj-ea"/>
                <a:cs typeface="+mj-cs"/>
              </a:rPr>
              <a:t>п</a:t>
            </a:r>
            <a:r>
              <a:rPr kumimoji="0" lang="ru-RU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одвести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под общий знаменатель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407194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1313BF"/>
                </a:solidFill>
                <a:ea typeface="+mj-ea"/>
                <a:cs typeface="+mj-cs"/>
              </a:rPr>
              <a:t>k -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общий знаменатель – число, которое делится на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b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и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1313BF"/>
                </a:solidFill>
                <a:effectLst/>
                <a:uLnTx/>
                <a:uFillTx/>
                <a:ea typeface="+mj-ea"/>
                <a:cs typeface="+mj-cs"/>
              </a:rPr>
              <a:t>d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rgbClr val="1313B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500562" y="5286388"/>
          <a:ext cx="2092325" cy="1141412"/>
        </p:xfrm>
        <a:graphic>
          <a:graphicData uri="http://schemas.openxmlformats.org/presentationml/2006/ole">
            <p:oleObj spid="_x0000_s432132" name="Equation" r:id="rId6" imgW="7236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Сложение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на множестве натуральных чисел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71464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сложение всегда выполнимо на множестве натуральных чисел</a:t>
            </a:r>
          </a:p>
          <a:p>
            <a:r>
              <a:rPr lang="ru-RU" sz="3600" dirty="0" smtClean="0"/>
              <a:t>множество натуральных чисел замкнуто относительно сложения</a:t>
            </a:r>
            <a:endParaRPr lang="ru-RU" sz="3600" dirty="0"/>
          </a:p>
        </p:txBody>
      </p:sp>
      <p:graphicFrame>
        <p:nvGraphicFramePr>
          <p:cNvPr id="192514" name="Object 2"/>
          <p:cNvGraphicFramePr>
            <a:graphicFrameLocks noChangeAspect="1"/>
          </p:cNvGraphicFramePr>
          <p:nvPr/>
        </p:nvGraphicFramePr>
        <p:xfrm>
          <a:off x="785787" y="1571612"/>
          <a:ext cx="3214710" cy="817538"/>
        </p:xfrm>
        <a:graphic>
          <a:graphicData uri="http://schemas.openxmlformats.org/presentationml/2006/ole">
            <p:oleObj spid="_x0000_s192514" name="Equation" r:id="rId4" imgW="799920" imgH="203040" progId="Equation.DSMT4">
              <p:embed/>
            </p:oleObj>
          </a:graphicData>
        </a:graphic>
      </p:graphicFrame>
      <p:graphicFrame>
        <p:nvGraphicFramePr>
          <p:cNvPr id="192515" name="Object 3"/>
          <p:cNvGraphicFramePr>
            <a:graphicFrameLocks noChangeAspect="1"/>
          </p:cNvGraphicFramePr>
          <p:nvPr/>
        </p:nvGraphicFramePr>
        <p:xfrm>
          <a:off x="1000100" y="2428868"/>
          <a:ext cx="2754352" cy="877888"/>
        </p:xfrm>
        <a:graphic>
          <a:graphicData uri="http://schemas.openxmlformats.org/presentationml/2006/ole">
            <p:oleObj spid="_x0000_s192515" name="Equation" r:id="rId5" imgW="558720" imgH="177480" progId="Equation.DSMT4">
              <p:embed/>
            </p:oleObj>
          </a:graphicData>
        </a:graphic>
      </p:graphicFrame>
      <p:graphicFrame>
        <p:nvGraphicFramePr>
          <p:cNvPr id="192516" name="Object 4"/>
          <p:cNvGraphicFramePr>
            <a:graphicFrameLocks noChangeAspect="1"/>
          </p:cNvGraphicFramePr>
          <p:nvPr/>
        </p:nvGraphicFramePr>
        <p:xfrm>
          <a:off x="5816600" y="2551113"/>
          <a:ext cx="1581150" cy="715962"/>
        </p:xfrm>
        <a:graphic>
          <a:graphicData uri="http://schemas.openxmlformats.org/presentationml/2006/ole">
            <p:oleObj spid="_x0000_s192516" name="Equation" r:id="rId6" imgW="39348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428597" y="285728"/>
          <a:ext cx="5704824" cy="1500198"/>
        </p:xfrm>
        <a:graphic>
          <a:graphicData uri="http://schemas.openxmlformats.org/presentationml/2006/ole">
            <p:oleObj spid="_x0000_s107522" name="Equation" r:id="rId4" imgW="1600200" imgH="419040" progId="Equation.DSMT4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500034" y="2143116"/>
          <a:ext cx="1616075" cy="1141412"/>
        </p:xfrm>
        <a:graphic>
          <a:graphicData uri="http://schemas.openxmlformats.org/presentationml/2006/ole">
            <p:oleObj spid="_x0000_s107523" name="Equation" r:id="rId5" imgW="558720" imgH="393480" progId="Equation.DSMT4">
              <p:embed/>
            </p:oleObj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571472" y="3643314"/>
          <a:ext cx="1103312" cy="1177925"/>
        </p:xfrm>
        <a:graphic>
          <a:graphicData uri="http://schemas.openxmlformats.org/presentationml/2006/ole">
            <p:oleObj spid="_x0000_s107524" name="Equation" r:id="rId6" imgW="380880" imgH="406080" progId="Equation.DSMT4">
              <p:embed/>
            </p:oleObj>
          </a:graphicData>
        </a:graphic>
      </p:graphicFrame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214546" y="2143116"/>
          <a:ext cx="1762125" cy="1141413"/>
        </p:xfrm>
        <a:graphic>
          <a:graphicData uri="http://schemas.openxmlformats.org/presentationml/2006/ole">
            <p:oleObj spid="_x0000_s107525" name="Equation" r:id="rId7" imgW="6094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428597" y="285728"/>
          <a:ext cx="5704824" cy="1500198"/>
        </p:xfrm>
        <a:graphic>
          <a:graphicData uri="http://schemas.openxmlformats.org/presentationml/2006/ole">
            <p:oleObj spid="_x0000_s108546" name="Equation" r:id="rId4" imgW="1600200" imgH="419040" progId="Equation.DSMT4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500034" y="2143116"/>
          <a:ext cx="1616075" cy="1141412"/>
        </p:xfrm>
        <a:graphic>
          <a:graphicData uri="http://schemas.openxmlformats.org/presentationml/2006/ole">
            <p:oleObj spid="_x0000_s108547" name="Equation" r:id="rId5" imgW="558720" imgH="393480" progId="Equation.DSMT4">
              <p:embed/>
            </p:oleObj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428596" y="3571876"/>
          <a:ext cx="1728787" cy="1177925"/>
        </p:xfrm>
        <a:graphic>
          <a:graphicData uri="http://schemas.openxmlformats.org/presentationml/2006/ole">
            <p:oleObj spid="_x0000_s108548" name="Equation" r:id="rId6" imgW="596880" imgH="406080" progId="Equation.DSMT4">
              <p:embed/>
            </p:oleObj>
          </a:graphicData>
        </a:graphic>
      </p:graphicFrame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214546" y="2143116"/>
          <a:ext cx="1762125" cy="1141413"/>
        </p:xfrm>
        <a:graphic>
          <a:graphicData uri="http://schemas.openxmlformats.org/presentationml/2006/ole">
            <p:oleObj spid="_x0000_s108549" name="Equation" r:id="rId7" imgW="6094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428597" y="285728"/>
          <a:ext cx="5704824" cy="1500198"/>
        </p:xfrm>
        <a:graphic>
          <a:graphicData uri="http://schemas.openxmlformats.org/presentationml/2006/ole">
            <p:oleObj spid="_x0000_s109570" name="Equation" r:id="rId4" imgW="1600200" imgH="419040" progId="Equation.DSMT4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334962" y="2015565"/>
          <a:ext cx="2093897" cy="1305486"/>
        </p:xfrm>
        <a:graphic>
          <a:graphicData uri="http://schemas.openxmlformats.org/presentationml/2006/ole">
            <p:oleObj spid="_x0000_s109571" name="Equation" r:id="rId5" imgW="672840" imgH="419040" progId="Equation.DSMT4">
              <p:embed/>
            </p:oleObj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428596" y="3571876"/>
          <a:ext cx="1728787" cy="1177925"/>
        </p:xfrm>
        <a:graphic>
          <a:graphicData uri="http://schemas.openxmlformats.org/presentationml/2006/ole">
            <p:oleObj spid="_x0000_s109572" name="Equation" r:id="rId6" imgW="596880" imgH="406080" progId="Equation.DSMT4">
              <p:embed/>
            </p:oleObj>
          </a:graphicData>
        </a:graphic>
      </p:graphicFrame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500298" y="2143116"/>
          <a:ext cx="1762125" cy="1141413"/>
        </p:xfrm>
        <a:graphic>
          <a:graphicData uri="http://schemas.openxmlformats.org/presentationml/2006/ole">
            <p:oleObj spid="_x0000_s109573" name="Equation" r:id="rId7" imgW="6094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428597" y="285728"/>
          <a:ext cx="5704824" cy="1500198"/>
        </p:xfrm>
        <a:graphic>
          <a:graphicData uri="http://schemas.openxmlformats.org/presentationml/2006/ole">
            <p:oleObj spid="_x0000_s110594" name="Equation" r:id="rId4" imgW="1600200" imgH="419040" progId="Equation.DSMT4">
              <p:embed/>
            </p:oleObj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334962" y="2015565"/>
          <a:ext cx="2093897" cy="1305486"/>
        </p:xfrm>
        <a:graphic>
          <a:graphicData uri="http://schemas.openxmlformats.org/presentationml/2006/ole">
            <p:oleObj spid="_x0000_s110595" name="Equation" r:id="rId5" imgW="672840" imgH="419040" progId="Equation.DSMT4">
              <p:embed/>
            </p:oleObj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428596" y="3571876"/>
          <a:ext cx="1728787" cy="1177925"/>
        </p:xfrm>
        <a:graphic>
          <a:graphicData uri="http://schemas.openxmlformats.org/presentationml/2006/ole">
            <p:oleObj spid="_x0000_s110596" name="Equation" r:id="rId6" imgW="596880" imgH="406080" progId="Equation.DSMT4">
              <p:embed/>
            </p:oleObj>
          </a:graphicData>
        </a:graphic>
      </p:graphicFrame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500298" y="2143116"/>
          <a:ext cx="1762125" cy="1141413"/>
        </p:xfrm>
        <a:graphic>
          <a:graphicData uri="http://schemas.openxmlformats.org/presentationml/2006/ole">
            <p:oleObj spid="_x0000_s110597" name="Equation" r:id="rId7" imgW="609480" imgH="393480" progId="Equation.DSMT4">
              <p:embed/>
            </p:oleObj>
          </a:graphicData>
        </a:graphic>
      </p:graphicFrame>
      <p:graphicFrame>
        <p:nvGraphicFramePr>
          <p:cNvPr id="110598" name="Object 4"/>
          <p:cNvGraphicFramePr>
            <a:graphicFrameLocks noChangeAspect="1"/>
          </p:cNvGraphicFramePr>
          <p:nvPr/>
        </p:nvGraphicFramePr>
        <p:xfrm>
          <a:off x="4286248" y="2143116"/>
          <a:ext cx="1871663" cy="1141412"/>
        </p:xfrm>
        <a:graphic>
          <a:graphicData uri="http://schemas.openxmlformats.org/presentationml/2006/ole">
            <p:oleObj spid="_x0000_s110598" name="Equation" r:id="rId8" imgW="647640" imgH="393480" progId="Equation.DSMT4">
              <p:embed/>
            </p:oleObj>
          </a:graphicData>
        </a:graphic>
      </p:graphicFrame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6215074" y="2071678"/>
          <a:ext cx="2274887" cy="1141413"/>
        </p:xfrm>
        <a:graphic>
          <a:graphicData uri="http://schemas.openxmlformats.org/presentationml/2006/ole">
            <p:oleObj spid="_x0000_s110599" name="Equation" r:id="rId9" imgW="7873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714348" y="2643182"/>
          <a:ext cx="989013" cy="1141413"/>
        </p:xfrm>
        <a:graphic>
          <a:graphicData uri="http://schemas.openxmlformats.org/presentationml/2006/ole">
            <p:oleObj spid="_x0000_s112642" name="Equation" r:id="rId4" imgW="34272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1428736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Числитель и знаменатель дроби можно разделить на одно и то же число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514350" y="2459038"/>
          <a:ext cx="1390650" cy="1509712"/>
        </p:xfrm>
        <a:graphic>
          <a:graphicData uri="http://schemas.openxmlformats.org/presentationml/2006/ole">
            <p:oleObj spid="_x0000_s437250" name="Equation" r:id="rId4" imgW="482400" imgH="52056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1428736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Числитель и знаменатель дроби можно разделить на одно и то же число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35203" name="Object 9"/>
          <p:cNvGraphicFramePr>
            <a:graphicFrameLocks noChangeAspect="1"/>
          </p:cNvGraphicFramePr>
          <p:nvPr/>
        </p:nvGraphicFramePr>
        <p:xfrm>
          <a:off x="2071670" y="2714620"/>
          <a:ext cx="439737" cy="1141413"/>
        </p:xfrm>
        <a:graphic>
          <a:graphicData uri="http://schemas.openxmlformats.org/presentationml/2006/ole">
            <p:oleObj spid="_x0000_s437251" name="Equation" r:id="rId5" imgW="152280" imgH="393480" progId="Equation.DSMT4">
              <p:embed/>
            </p:oleObj>
          </a:graphicData>
        </a:graphic>
      </p:graphicFrame>
      <p:graphicFrame>
        <p:nvGraphicFramePr>
          <p:cNvPr id="435204" name="Object 9"/>
          <p:cNvGraphicFramePr>
            <a:graphicFrameLocks noChangeAspect="1"/>
          </p:cNvGraphicFramePr>
          <p:nvPr/>
        </p:nvGraphicFramePr>
        <p:xfrm>
          <a:off x="3786182" y="2714620"/>
          <a:ext cx="2786063" cy="1141413"/>
        </p:xfrm>
        <a:graphic>
          <a:graphicData uri="http://schemas.openxmlformats.org/presentationml/2006/ole">
            <p:oleObj spid="_x0000_s437252" name="Equation" r:id="rId6" imgW="965160" imgH="393480" progId="Equation.DSMT4">
              <p:embed/>
            </p:oleObj>
          </a:graphicData>
        </a:graphic>
      </p:graphicFrame>
      <p:graphicFrame>
        <p:nvGraphicFramePr>
          <p:cNvPr id="437253" name="Object 5"/>
          <p:cNvGraphicFramePr>
            <a:graphicFrameLocks noChangeAspect="1"/>
          </p:cNvGraphicFramePr>
          <p:nvPr/>
        </p:nvGraphicFramePr>
        <p:xfrm>
          <a:off x="642910" y="4143380"/>
          <a:ext cx="954087" cy="1141413"/>
        </p:xfrm>
        <a:graphic>
          <a:graphicData uri="http://schemas.openxmlformats.org/presentationml/2006/ole">
            <p:oleObj spid="_x0000_s437253" name="Equation" r:id="rId7" imgW="330120" imgH="393480" progId="Equation.DSMT4">
              <p:embed/>
            </p:oleObj>
          </a:graphicData>
        </a:graphic>
      </p:graphicFrame>
      <p:graphicFrame>
        <p:nvGraphicFramePr>
          <p:cNvPr id="437254" name="Object 6"/>
          <p:cNvGraphicFramePr>
            <a:graphicFrameLocks noChangeAspect="1"/>
          </p:cNvGraphicFramePr>
          <p:nvPr/>
        </p:nvGraphicFramePr>
        <p:xfrm>
          <a:off x="3786182" y="4214818"/>
          <a:ext cx="2016125" cy="1141412"/>
        </p:xfrm>
        <a:graphic>
          <a:graphicData uri="http://schemas.openxmlformats.org/presentationml/2006/ole">
            <p:oleObj spid="_x0000_s437254" name="Equation" r:id="rId8" imgW="698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514350" y="2459038"/>
          <a:ext cx="1390650" cy="1509712"/>
        </p:xfrm>
        <a:graphic>
          <a:graphicData uri="http://schemas.openxmlformats.org/presentationml/2006/ole">
            <p:oleObj spid="_x0000_s438274" name="Equation" r:id="rId4" imgW="482400" imgH="52056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1428736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Числитель и знаменатель дроби можно разделить на одно и то же число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35203" name="Object 9"/>
          <p:cNvGraphicFramePr>
            <a:graphicFrameLocks noChangeAspect="1"/>
          </p:cNvGraphicFramePr>
          <p:nvPr/>
        </p:nvGraphicFramePr>
        <p:xfrm>
          <a:off x="2071670" y="2714620"/>
          <a:ext cx="439737" cy="1141413"/>
        </p:xfrm>
        <a:graphic>
          <a:graphicData uri="http://schemas.openxmlformats.org/presentationml/2006/ole">
            <p:oleObj spid="_x0000_s438275" name="Equation" r:id="rId5" imgW="152280" imgH="393480" progId="Equation.DSMT4">
              <p:embed/>
            </p:oleObj>
          </a:graphicData>
        </a:graphic>
      </p:graphicFrame>
      <p:graphicFrame>
        <p:nvGraphicFramePr>
          <p:cNvPr id="435204" name="Object 9"/>
          <p:cNvGraphicFramePr>
            <a:graphicFrameLocks noChangeAspect="1"/>
          </p:cNvGraphicFramePr>
          <p:nvPr/>
        </p:nvGraphicFramePr>
        <p:xfrm>
          <a:off x="3786182" y="2714620"/>
          <a:ext cx="2786063" cy="1141413"/>
        </p:xfrm>
        <a:graphic>
          <a:graphicData uri="http://schemas.openxmlformats.org/presentationml/2006/ole">
            <p:oleObj spid="_x0000_s438276" name="Equation" r:id="rId6" imgW="965160" imgH="393480" progId="Equation.DSMT4">
              <p:embed/>
            </p:oleObj>
          </a:graphicData>
        </a:graphic>
      </p:graphicFrame>
      <p:graphicFrame>
        <p:nvGraphicFramePr>
          <p:cNvPr id="437253" name="Object 5"/>
          <p:cNvGraphicFramePr>
            <a:graphicFrameLocks noChangeAspect="1"/>
          </p:cNvGraphicFramePr>
          <p:nvPr/>
        </p:nvGraphicFramePr>
        <p:xfrm>
          <a:off x="441325" y="3959225"/>
          <a:ext cx="1357313" cy="1509713"/>
        </p:xfrm>
        <a:graphic>
          <a:graphicData uri="http://schemas.openxmlformats.org/presentationml/2006/ole">
            <p:oleObj spid="_x0000_s438277" name="Equation" r:id="rId7" imgW="469800" imgH="520560" progId="Equation.DSMT4">
              <p:embed/>
            </p:oleObj>
          </a:graphicData>
        </a:graphic>
      </p:graphicFrame>
      <p:graphicFrame>
        <p:nvGraphicFramePr>
          <p:cNvPr id="437254" name="Object 6"/>
          <p:cNvGraphicFramePr>
            <a:graphicFrameLocks noChangeAspect="1"/>
          </p:cNvGraphicFramePr>
          <p:nvPr/>
        </p:nvGraphicFramePr>
        <p:xfrm>
          <a:off x="3786182" y="4214818"/>
          <a:ext cx="2016125" cy="1141412"/>
        </p:xfrm>
        <a:graphic>
          <a:graphicData uri="http://schemas.openxmlformats.org/presentationml/2006/ole">
            <p:oleObj spid="_x0000_s438278" name="Equation" r:id="rId8" imgW="698400" imgH="393480" progId="Equation.DSMT4">
              <p:embed/>
            </p:oleObj>
          </a:graphicData>
        </a:graphic>
      </p:graphicFrame>
      <p:graphicFrame>
        <p:nvGraphicFramePr>
          <p:cNvPr id="438279" name="Object 9"/>
          <p:cNvGraphicFramePr>
            <a:graphicFrameLocks noChangeAspect="1"/>
          </p:cNvGraphicFramePr>
          <p:nvPr/>
        </p:nvGraphicFramePr>
        <p:xfrm>
          <a:off x="1876425" y="4214813"/>
          <a:ext cx="401638" cy="1141412"/>
        </p:xfrm>
        <a:graphic>
          <a:graphicData uri="http://schemas.openxmlformats.org/presentationml/2006/ole">
            <p:oleObj spid="_x0000_s438279" name="Equation" r:id="rId9" imgW="1396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1428736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Числитель и знаменатель дроби можно разделить на одно и то же число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625475" y="2643188"/>
          <a:ext cx="1395413" cy="1141412"/>
        </p:xfrm>
        <a:graphic>
          <a:graphicData uri="http://schemas.openxmlformats.org/presentationml/2006/ole">
            <p:oleObj spid="_x0000_s434179" name="Equation" r:id="rId4" imgW="482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1428736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Числитель и знаменатель дроби можно разделить на одно и то же число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625475" y="2643188"/>
          <a:ext cx="1395413" cy="1141412"/>
        </p:xfrm>
        <a:graphic>
          <a:graphicData uri="http://schemas.openxmlformats.org/presentationml/2006/ole">
            <p:oleObj spid="_x0000_s439298" name="Equation" r:id="rId4" imgW="4824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1428736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Числитель и знаменатель дроби можно разделить на одно и то же число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425450" y="2459038"/>
          <a:ext cx="1798638" cy="1509712"/>
        </p:xfrm>
        <a:graphic>
          <a:graphicData uri="http://schemas.openxmlformats.org/presentationml/2006/ole">
            <p:oleObj spid="_x0000_s440322" name="Equation" r:id="rId4" imgW="622080" imgH="520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Сложение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928671"/>
            <a:ext cx="4400552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Складывать можно: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2194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767" y="4500570"/>
            <a:ext cx="4113233" cy="27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1857356" y="3786190"/>
            <a:ext cx="4400552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калькуляторе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285852" y="1928802"/>
            <a:ext cx="4400552" cy="685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пальцах</a:t>
            </a: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1785918" y="2928934"/>
            <a:ext cx="2143140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уме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857232"/>
            <a:ext cx="3452820" cy="345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85786" y="1428736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Числитель и знаменатель дроби можно разделить на одно и то же число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223838" y="2459038"/>
          <a:ext cx="2203450" cy="1509712"/>
        </p:xfrm>
        <a:graphic>
          <a:graphicData uri="http://schemas.openxmlformats.org/presentationml/2006/ole">
            <p:oleObj spid="_x0000_s442370" name="Equation" r:id="rId4" imgW="761760" imgH="520560" progId="Equation.DSMT4">
              <p:embed/>
            </p:oleObj>
          </a:graphicData>
        </a:graphic>
      </p:graphicFrame>
      <p:graphicFrame>
        <p:nvGraphicFramePr>
          <p:cNvPr id="442371" name="Object 4"/>
          <p:cNvGraphicFramePr>
            <a:graphicFrameLocks noChangeAspect="1"/>
          </p:cNvGraphicFramePr>
          <p:nvPr/>
        </p:nvGraphicFramePr>
        <p:xfrm>
          <a:off x="2573338" y="2714625"/>
          <a:ext cx="1211262" cy="1141413"/>
        </p:xfrm>
        <a:graphic>
          <a:graphicData uri="http://schemas.openxmlformats.org/presentationml/2006/ole">
            <p:oleObj spid="_x0000_s442371" name="Equation" r:id="rId5" imgW="419040" imgH="393480" progId="Equation.DSMT4">
              <p:embed/>
            </p:oleObj>
          </a:graphicData>
        </a:graphic>
      </p:graphicFrame>
      <p:graphicFrame>
        <p:nvGraphicFramePr>
          <p:cNvPr id="442372" name="Object 4"/>
          <p:cNvGraphicFramePr>
            <a:graphicFrameLocks noChangeAspect="1"/>
          </p:cNvGraphicFramePr>
          <p:nvPr/>
        </p:nvGraphicFramePr>
        <p:xfrm>
          <a:off x="3857620" y="2714620"/>
          <a:ext cx="587375" cy="1141413"/>
        </p:xfrm>
        <a:graphic>
          <a:graphicData uri="http://schemas.openxmlformats.org/presentationml/2006/ole">
            <p:oleObj spid="_x0000_s442372" name="Equation" r:id="rId6" imgW="203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1500174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ea typeface="+mj-ea"/>
                <a:cs typeface="+mj-cs"/>
              </a:rPr>
              <a:t>сокращать </a:t>
            </a:r>
            <a:r>
              <a:rPr lang="ru-RU" sz="3200" b="1" dirty="0" smtClean="0">
                <a:solidFill>
                  <a:srgbClr val="FF0000"/>
                </a:solidFill>
                <a:ea typeface="+mj-ea"/>
                <a:cs typeface="+mj-cs"/>
              </a:rPr>
              <a:t>нельзя</a:t>
            </a:r>
            <a:r>
              <a:rPr lang="ru-RU" sz="3200" dirty="0" smtClean="0"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ea typeface="+mj-ea"/>
                <a:cs typeface="+mj-cs"/>
              </a:rPr>
              <a:t>если есть </a:t>
            </a:r>
            <a:r>
              <a:rPr lang="ru-RU" sz="3200" b="1" dirty="0" smtClean="0">
                <a:ea typeface="+mj-ea"/>
                <a:cs typeface="+mj-cs"/>
              </a:rPr>
              <a:t>сложение</a:t>
            </a:r>
            <a:r>
              <a:rPr lang="ru-RU" sz="3200" dirty="0" smtClean="0">
                <a:ea typeface="+mj-ea"/>
                <a:cs typeface="+mj-cs"/>
              </a:rPr>
              <a:t> или </a:t>
            </a:r>
            <a:r>
              <a:rPr lang="ru-RU" sz="3200" b="1" dirty="0" smtClean="0">
                <a:ea typeface="+mj-ea"/>
                <a:cs typeface="+mj-cs"/>
              </a:rPr>
              <a:t>вычитание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425450" y="3214688"/>
          <a:ext cx="1504950" cy="1141412"/>
        </p:xfrm>
        <a:graphic>
          <a:graphicData uri="http://schemas.openxmlformats.org/presentationml/2006/ole">
            <p:oleObj spid="_x0000_s115721" name="Equation" r:id="rId4" imgW="5205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121442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ea typeface="+mj-ea"/>
                <a:cs typeface="+mj-cs"/>
              </a:rPr>
              <a:t>сокращать </a:t>
            </a:r>
            <a:r>
              <a:rPr lang="ru-RU" sz="3200" b="1" dirty="0" smtClean="0">
                <a:solidFill>
                  <a:srgbClr val="FF0000"/>
                </a:solidFill>
                <a:ea typeface="+mj-ea"/>
                <a:cs typeface="+mj-cs"/>
              </a:rPr>
              <a:t>нельзя</a:t>
            </a:r>
            <a:r>
              <a:rPr lang="ru-RU" sz="3200" dirty="0" smtClean="0"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ea typeface="+mj-ea"/>
                <a:cs typeface="+mj-cs"/>
              </a:rPr>
              <a:t>если есть </a:t>
            </a:r>
            <a:r>
              <a:rPr lang="ru-RU" sz="3200" b="1" dirty="0" smtClean="0">
                <a:ea typeface="+mj-ea"/>
                <a:cs typeface="+mj-cs"/>
              </a:rPr>
              <a:t>сложение</a:t>
            </a:r>
            <a:r>
              <a:rPr lang="ru-RU" sz="3200" dirty="0" smtClean="0">
                <a:ea typeface="+mj-ea"/>
                <a:cs typeface="+mj-cs"/>
              </a:rPr>
              <a:t> или </a:t>
            </a:r>
            <a:r>
              <a:rPr lang="ru-RU" sz="3200" b="1" dirty="0" smtClean="0">
                <a:ea typeface="+mj-ea"/>
                <a:cs typeface="+mj-cs"/>
              </a:rPr>
              <a:t>вычитание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4000504"/>
            <a:ext cx="142879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ea typeface="+mj-ea"/>
                <a:cs typeface="+mj-cs"/>
              </a:rPr>
              <a:t>НО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642910" y="5214950"/>
          <a:ext cx="2054225" cy="1141413"/>
        </p:xfrm>
        <a:graphic>
          <a:graphicData uri="http://schemas.openxmlformats.org/presentationml/2006/ole">
            <p:oleObj spid="_x0000_s444419" name="Equation" r:id="rId4" imgW="711000" imgH="393480" progId="Equation.DSMT4">
              <p:embed/>
            </p:oleObj>
          </a:graphicData>
        </a:graphic>
      </p:graphicFrame>
      <p:graphicFrame>
        <p:nvGraphicFramePr>
          <p:cNvPr id="444420" name="Object 9"/>
          <p:cNvGraphicFramePr>
            <a:graphicFrameLocks noChangeAspect="1"/>
          </p:cNvGraphicFramePr>
          <p:nvPr/>
        </p:nvGraphicFramePr>
        <p:xfrm>
          <a:off x="428596" y="2714620"/>
          <a:ext cx="2530475" cy="1509713"/>
        </p:xfrm>
        <a:graphic>
          <a:graphicData uri="http://schemas.openxmlformats.org/presentationml/2006/ole">
            <p:oleObj spid="_x0000_s444420" name="Equation" r:id="rId5" imgW="876240" imgH="5205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-642974" y="714356"/>
            <a:ext cx="6072230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rgbClr val="7030A0"/>
                </a:solidFill>
                <a:ea typeface="+mj-ea"/>
                <a:cs typeface="+mj-cs"/>
              </a:rPr>
              <a:t>Сокращение дробей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1214422"/>
            <a:ext cx="8286808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ea typeface="+mj-ea"/>
                <a:cs typeface="+mj-cs"/>
              </a:rPr>
              <a:t>сокращать </a:t>
            </a:r>
            <a:r>
              <a:rPr lang="ru-RU" sz="3200" b="1" dirty="0" smtClean="0">
                <a:solidFill>
                  <a:srgbClr val="FF0000"/>
                </a:solidFill>
                <a:ea typeface="+mj-ea"/>
                <a:cs typeface="+mj-cs"/>
              </a:rPr>
              <a:t>нельзя</a:t>
            </a:r>
            <a:r>
              <a:rPr lang="ru-RU" sz="3200" dirty="0" smtClean="0">
                <a:ea typeface="+mj-ea"/>
                <a:cs typeface="+mj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ea typeface="+mj-ea"/>
                <a:cs typeface="+mj-cs"/>
              </a:rPr>
              <a:t>если есть </a:t>
            </a:r>
            <a:r>
              <a:rPr lang="ru-RU" sz="3200" b="1" dirty="0" smtClean="0">
                <a:ea typeface="+mj-ea"/>
                <a:cs typeface="+mj-cs"/>
              </a:rPr>
              <a:t>сложение</a:t>
            </a:r>
            <a:r>
              <a:rPr lang="ru-RU" sz="3200" dirty="0" smtClean="0">
                <a:ea typeface="+mj-ea"/>
                <a:cs typeface="+mj-cs"/>
              </a:rPr>
              <a:t> или </a:t>
            </a:r>
            <a:r>
              <a:rPr lang="ru-RU" sz="3200" b="1" dirty="0" smtClean="0">
                <a:ea typeface="+mj-ea"/>
                <a:cs typeface="+mj-cs"/>
              </a:rPr>
              <a:t>вычитание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5721" name="Object 9"/>
          <p:cNvGraphicFramePr>
            <a:graphicFrameLocks noChangeAspect="1"/>
          </p:cNvGraphicFramePr>
          <p:nvPr/>
        </p:nvGraphicFramePr>
        <p:xfrm>
          <a:off x="571472" y="2500306"/>
          <a:ext cx="2676525" cy="1657350"/>
        </p:xfrm>
        <a:graphic>
          <a:graphicData uri="http://schemas.openxmlformats.org/presentationml/2006/ole">
            <p:oleObj spid="_x0000_s531458" name="Equation" r:id="rId4" imgW="927000" imgH="571320" progId="Equation.DSMT4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57224" y="4000504"/>
            <a:ext cx="1428792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ea typeface="+mj-ea"/>
                <a:cs typeface="+mj-cs"/>
              </a:rPr>
              <a:t>НО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443395" name="Object 3"/>
          <p:cNvGraphicFramePr>
            <a:graphicFrameLocks noChangeAspect="1"/>
          </p:cNvGraphicFramePr>
          <p:nvPr/>
        </p:nvGraphicFramePr>
        <p:xfrm>
          <a:off x="642910" y="5214950"/>
          <a:ext cx="2054225" cy="1141413"/>
        </p:xfrm>
        <a:graphic>
          <a:graphicData uri="http://schemas.openxmlformats.org/presentationml/2006/ole">
            <p:oleObj spid="_x0000_s531459" name="Equation" r:id="rId5" imgW="711000" imgH="393480" progId="Equation.DSMT4">
              <p:embed/>
            </p:oleObj>
          </a:graphicData>
        </a:graphic>
      </p:graphicFrame>
      <p:pic>
        <p:nvPicPr>
          <p:cNvPr id="8" name="Рисунок 7" descr="232420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5565" y="3357538"/>
            <a:ext cx="497843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512763" y="1725612"/>
          <a:ext cx="3139758" cy="1631949"/>
        </p:xfrm>
        <a:graphic>
          <a:graphicData uri="http://schemas.openxmlformats.org/presentationml/2006/ole">
            <p:oleObj spid="_x0000_s116738" name="Equation" r:id="rId4" imgW="76176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857288" y="1142984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Умножение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512763" y="1725612"/>
          <a:ext cx="3139758" cy="1631949"/>
        </p:xfrm>
        <a:graphic>
          <a:graphicData uri="http://schemas.openxmlformats.org/presentationml/2006/ole">
            <p:oleObj spid="_x0000_s118786" name="Equation" r:id="rId4" imgW="76176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857288" y="1142984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Умножение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512763" y="1725612"/>
          <a:ext cx="3139758" cy="1631949"/>
        </p:xfrm>
        <a:graphic>
          <a:graphicData uri="http://schemas.openxmlformats.org/presentationml/2006/ole">
            <p:oleObj spid="_x0000_s117762" name="Equation" r:id="rId4" imgW="76176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857288" y="1142984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Умножение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6270" name="Object 14"/>
          <p:cNvGraphicFramePr>
            <a:graphicFrameLocks noChangeAspect="1"/>
          </p:cNvGraphicFramePr>
          <p:nvPr/>
        </p:nvGraphicFramePr>
        <p:xfrm>
          <a:off x="4929190" y="2000240"/>
          <a:ext cx="1365250" cy="1214438"/>
        </p:xfrm>
        <a:graphic>
          <a:graphicData uri="http://schemas.openxmlformats.org/presentationml/2006/ole">
            <p:oleObj spid="_x0000_s117765" name="Equation" r:id="rId5" imgW="444240" imgH="393480" progId="Equation.DSMT4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-714412" y="3429000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Деление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7766" name="Object 9"/>
          <p:cNvGraphicFramePr>
            <a:graphicFrameLocks noChangeAspect="1"/>
          </p:cNvGraphicFramePr>
          <p:nvPr/>
        </p:nvGraphicFramePr>
        <p:xfrm>
          <a:off x="357158" y="4357694"/>
          <a:ext cx="2722563" cy="1631950"/>
        </p:xfrm>
        <a:graphic>
          <a:graphicData uri="http://schemas.openxmlformats.org/presentationml/2006/ole">
            <p:oleObj spid="_x0000_s117766" name="Equation" r:id="rId6" imgW="660240" imgH="393480" progId="Equation.DSMT4">
              <p:embed/>
            </p:oleObj>
          </a:graphicData>
        </a:graphic>
      </p:graphicFrame>
      <p:graphicFrame>
        <p:nvGraphicFramePr>
          <p:cNvPr id="117767" name="Object 14"/>
          <p:cNvGraphicFramePr>
            <a:graphicFrameLocks noChangeAspect="1"/>
          </p:cNvGraphicFramePr>
          <p:nvPr/>
        </p:nvGraphicFramePr>
        <p:xfrm>
          <a:off x="6286512" y="2000240"/>
          <a:ext cx="1873250" cy="1214438"/>
        </p:xfrm>
        <a:graphic>
          <a:graphicData uri="http://schemas.openxmlformats.org/presentationml/2006/ole">
            <p:oleObj spid="_x0000_s117767" name="Equation" r:id="rId7" imgW="609480" imgH="393480" progId="Equation.DSMT4">
              <p:embed/>
            </p:oleObj>
          </a:graphicData>
        </a:graphic>
      </p:graphicFrame>
      <p:graphicFrame>
        <p:nvGraphicFramePr>
          <p:cNvPr id="117768" name="Object 8"/>
          <p:cNvGraphicFramePr>
            <a:graphicFrameLocks noChangeAspect="1"/>
          </p:cNvGraphicFramePr>
          <p:nvPr/>
        </p:nvGraphicFramePr>
        <p:xfrm>
          <a:off x="3143240" y="4429132"/>
          <a:ext cx="681038" cy="1631950"/>
        </p:xfrm>
        <a:graphic>
          <a:graphicData uri="http://schemas.openxmlformats.org/presentationml/2006/ole">
            <p:oleObj spid="_x0000_s117768" name="Equation" r:id="rId8" imgW="164880" imgH="393480" progId="Equation.DSMT4">
              <p:embed/>
            </p:oleObj>
          </a:graphicData>
        </a:graphic>
      </p:graphicFrame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3857620" y="4500570"/>
          <a:ext cx="1778000" cy="1631950"/>
        </p:xfrm>
        <a:graphic>
          <a:graphicData uri="http://schemas.openxmlformats.org/presentationml/2006/ole">
            <p:oleObj spid="_x0000_s117769" name="Equation" r:id="rId9" imgW="4316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512763" y="1725612"/>
          <a:ext cx="3139758" cy="1631949"/>
        </p:xfrm>
        <a:graphic>
          <a:graphicData uri="http://schemas.openxmlformats.org/presentationml/2006/ole">
            <p:oleObj spid="_x0000_s119810" name="Equation" r:id="rId4" imgW="761760" imgH="39348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857288" y="1142984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Умножение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6270" name="Object 14"/>
          <p:cNvGraphicFramePr>
            <a:graphicFrameLocks noChangeAspect="1"/>
          </p:cNvGraphicFramePr>
          <p:nvPr/>
        </p:nvGraphicFramePr>
        <p:xfrm>
          <a:off x="5429256" y="2000240"/>
          <a:ext cx="3198722" cy="1214436"/>
        </p:xfrm>
        <a:graphic>
          <a:graphicData uri="http://schemas.openxmlformats.org/presentationml/2006/ole">
            <p:oleObj spid="_x0000_s119812" name="Equation" r:id="rId5" imgW="1041120" imgH="393480" progId="Equation.DSMT4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-714412" y="3429000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rPr>
              <a:t>Деление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7766" name="Object 9"/>
          <p:cNvGraphicFramePr>
            <a:graphicFrameLocks noChangeAspect="1"/>
          </p:cNvGraphicFramePr>
          <p:nvPr/>
        </p:nvGraphicFramePr>
        <p:xfrm>
          <a:off x="474663" y="4286250"/>
          <a:ext cx="3192462" cy="1631950"/>
        </p:xfrm>
        <a:graphic>
          <a:graphicData uri="http://schemas.openxmlformats.org/presentationml/2006/ole">
            <p:oleObj spid="_x0000_s119813" name="Equation" r:id="rId6" imgW="774360" imgH="393480" progId="Equation.DSMT4">
              <p:embed/>
            </p:oleObj>
          </a:graphicData>
        </a:graphic>
      </p:graphicFrame>
      <p:graphicFrame>
        <p:nvGraphicFramePr>
          <p:cNvPr id="119814" name="Object 14"/>
          <p:cNvGraphicFramePr>
            <a:graphicFrameLocks noChangeAspect="1"/>
          </p:cNvGraphicFramePr>
          <p:nvPr/>
        </p:nvGraphicFramePr>
        <p:xfrm>
          <a:off x="4714876" y="4500570"/>
          <a:ext cx="1404938" cy="1214438"/>
        </p:xfrm>
        <a:graphic>
          <a:graphicData uri="http://schemas.openxmlformats.org/presentationml/2006/ole">
            <p:oleObj spid="_x0000_s119814" name="Equation" r:id="rId7" imgW="457200" imgH="393480" progId="Equation.DSMT4">
              <p:embed/>
            </p:oleObj>
          </a:graphicData>
        </a:graphic>
      </p:graphicFrame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6143636" y="4572008"/>
          <a:ext cx="1287463" cy="1214438"/>
        </p:xfrm>
        <a:graphic>
          <a:graphicData uri="http://schemas.openxmlformats.org/presentationml/2006/ole">
            <p:oleObj spid="_x0000_s119815" name="Equation" r:id="rId8" imgW="419040" imgH="393480" progId="Equation.DSMT4">
              <p:embed/>
            </p:oleObj>
          </a:graphicData>
        </a:graphic>
      </p:graphicFrame>
      <p:graphicFrame>
        <p:nvGraphicFramePr>
          <p:cNvPr id="119816" name="Object 8"/>
          <p:cNvGraphicFramePr>
            <a:graphicFrameLocks noChangeAspect="1"/>
          </p:cNvGraphicFramePr>
          <p:nvPr/>
        </p:nvGraphicFramePr>
        <p:xfrm>
          <a:off x="7500958" y="4572008"/>
          <a:ext cx="623887" cy="1214438"/>
        </p:xfrm>
        <a:graphic>
          <a:graphicData uri="http://schemas.openxmlformats.org/presentationml/2006/ole">
            <p:oleObj spid="_x0000_s119816" name="Equation" r:id="rId9" imgW="20304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graphicFrame>
        <p:nvGraphicFramePr>
          <p:cNvPr id="95241" name="Object 6"/>
          <p:cNvGraphicFramePr>
            <a:graphicFrameLocks noChangeAspect="1"/>
          </p:cNvGraphicFramePr>
          <p:nvPr/>
        </p:nvGraphicFramePr>
        <p:xfrm>
          <a:off x="7143768" y="1500174"/>
          <a:ext cx="993775" cy="842963"/>
        </p:xfrm>
        <a:graphic>
          <a:graphicData uri="http://schemas.openxmlformats.org/presentationml/2006/ole">
            <p:oleObj spid="_x0000_s120834" name="Equation" r:id="rId4" imgW="241200" imgH="203040" progId="Equation.DSMT4">
              <p:embed/>
            </p:oleObj>
          </a:graphicData>
        </a:graphic>
      </p:graphicFrame>
      <p:sp>
        <p:nvSpPr>
          <p:cNvPr id="24" name="Заголовок 1"/>
          <p:cNvSpPr txBox="1">
            <a:spLocks/>
          </p:cNvSpPr>
          <p:nvPr/>
        </p:nvSpPr>
        <p:spPr>
          <a:xfrm>
            <a:off x="-857288" y="1142984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Десятичные дроби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96270" name="Object 14"/>
          <p:cNvGraphicFramePr>
            <a:graphicFrameLocks noChangeAspect="1"/>
          </p:cNvGraphicFramePr>
          <p:nvPr/>
        </p:nvGraphicFramePr>
        <p:xfrm>
          <a:off x="642910" y="2500306"/>
          <a:ext cx="701675" cy="549275"/>
        </p:xfrm>
        <a:graphic>
          <a:graphicData uri="http://schemas.openxmlformats.org/presentationml/2006/ole">
            <p:oleObj spid="_x0000_s120835" name="Equation" r:id="rId5" imgW="228600" imgH="177480" progId="Equation.DSMT4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-357222" y="3429000"/>
            <a:ext cx="9215502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Преобразование обыкновенной дроби в десятичную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7766" name="Object 9"/>
          <p:cNvGraphicFramePr>
            <a:graphicFrameLocks noChangeAspect="1"/>
          </p:cNvGraphicFramePr>
          <p:nvPr/>
        </p:nvGraphicFramePr>
        <p:xfrm>
          <a:off x="428596" y="4286256"/>
          <a:ext cx="817563" cy="1214438"/>
        </p:xfrm>
        <a:graphic>
          <a:graphicData uri="http://schemas.openxmlformats.org/presentationml/2006/ole">
            <p:oleObj spid="_x0000_s120836" name="Equation" r:id="rId6" imgW="266400" imgH="393480" progId="Equation.DSMT4">
              <p:embed/>
            </p:oleObj>
          </a:graphicData>
        </a:graphic>
      </p:graphicFrame>
      <p:graphicFrame>
        <p:nvGraphicFramePr>
          <p:cNvPr id="119814" name="Object 14"/>
          <p:cNvGraphicFramePr>
            <a:graphicFrameLocks noChangeAspect="1"/>
          </p:cNvGraphicFramePr>
          <p:nvPr/>
        </p:nvGraphicFramePr>
        <p:xfrm>
          <a:off x="3857620" y="4429132"/>
          <a:ext cx="1052513" cy="1214437"/>
        </p:xfrm>
        <a:graphic>
          <a:graphicData uri="http://schemas.openxmlformats.org/presentationml/2006/ole">
            <p:oleObj spid="_x0000_s120837" name="Equation" r:id="rId7" imgW="342720" imgH="393480" progId="Equation.DSMT4">
              <p:embed/>
            </p:oleObj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071670" y="1714488"/>
            <a:ext cx="5572164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дроби со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знаменателем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20838" name="Object 14"/>
          <p:cNvGraphicFramePr>
            <a:graphicFrameLocks noChangeAspect="1"/>
          </p:cNvGraphicFramePr>
          <p:nvPr/>
        </p:nvGraphicFramePr>
        <p:xfrm>
          <a:off x="2027238" y="2500313"/>
          <a:ext cx="935037" cy="549275"/>
        </p:xfrm>
        <a:graphic>
          <a:graphicData uri="http://schemas.openxmlformats.org/presentationml/2006/ole">
            <p:oleObj spid="_x0000_s120838" name="Equation" r:id="rId8" imgW="304560" imgH="177480" progId="Equation.DSMT4">
              <p:embed/>
            </p:oleObj>
          </a:graphicData>
        </a:graphic>
      </p:graphicFrame>
      <p:graphicFrame>
        <p:nvGraphicFramePr>
          <p:cNvPr id="120839" name="Object 14"/>
          <p:cNvGraphicFramePr>
            <a:graphicFrameLocks noChangeAspect="1"/>
          </p:cNvGraphicFramePr>
          <p:nvPr/>
        </p:nvGraphicFramePr>
        <p:xfrm>
          <a:off x="3857620" y="2571744"/>
          <a:ext cx="1908175" cy="549275"/>
        </p:xfrm>
        <a:graphic>
          <a:graphicData uri="http://schemas.openxmlformats.org/presentationml/2006/ole">
            <p:oleObj spid="_x0000_s120839" name="Equation" r:id="rId9" imgW="622080" imgH="177480" progId="Equation.DSMT4">
              <p:embed/>
            </p:oleObj>
          </a:graphicData>
        </a:graphic>
      </p:graphicFrame>
      <p:graphicFrame>
        <p:nvGraphicFramePr>
          <p:cNvPr id="120840" name="Object 14"/>
          <p:cNvGraphicFramePr>
            <a:graphicFrameLocks noChangeAspect="1"/>
          </p:cNvGraphicFramePr>
          <p:nvPr/>
        </p:nvGraphicFramePr>
        <p:xfrm>
          <a:off x="6643702" y="2500306"/>
          <a:ext cx="1597025" cy="549275"/>
        </p:xfrm>
        <a:graphic>
          <a:graphicData uri="http://schemas.openxmlformats.org/presentationml/2006/ole">
            <p:oleObj spid="_x0000_s120840" name="Equation" r:id="rId10" imgW="520560" imgH="177480" progId="Equation.DSMT4">
              <p:embed/>
            </p:oleObj>
          </a:graphicData>
        </a:graphic>
      </p:graphicFrame>
      <p:graphicFrame>
        <p:nvGraphicFramePr>
          <p:cNvPr id="120841" name="Object 5"/>
          <p:cNvGraphicFramePr>
            <a:graphicFrameLocks noChangeAspect="1"/>
          </p:cNvGraphicFramePr>
          <p:nvPr/>
        </p:nvGraphicFramePr>
        <p:xfrm>
          <a:off x="1214414" y="4643446"/>
          <a:ext cx="1830388" cy="547687"/>
        </p:xfrm>
        <a:graphic>
          <a:graphicData uri="http://schemas.openxmlformats.org/presentationml/2006/ole">
            <p:oleObj spid="_x0000_s120841" name="Equation" r:id="rId11" imgW="596880" imgH="177480" progId="Equation.DSMT4">
              <p:embed/>
            </p:oleObj>
          </a:graphicData>
        </a:graphic>
      </p:graphicFrame>
      <p:graphicFrame>
        <p:nvGraphicFramePr>
          <p:cNvPr id="120842" name="Object 6"/>
          <p:cNvGraphicFramePr>
            <a:graphicFrameLocks noChangeAspect="1"/>
          </p:cNvGraphicFramePr>
          <p:nvPr/>
        </p:nvGraphicFramePr>
        <p:xfrm>
          <a:off x="5000628" y="4786322"/>
          <a:ext cx="2379663" cy="549275"/>
        </p:xfrm>
        <a:graphic>
          <a:graphicData uri="http://schemas.openxmlformats.org/presentationml/2006/ole">
            <p:oleObj spid="_x0000_s120842" name="Equation" r:id="rId12" imgW="7743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57166"/>
            <a:ext cx="9215502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Преобразование обыкновенной дроби в десятичную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88098" name="Object 5"/>
          <p:cNvGraphicFramePr>
            <a:graphicFrameLocks noChangeAspect="1"/>
          </p:cNvGraphicFramePr>
          <p:nvPr/>
        </p:nvGraphicFramePr>
        <p:xfrm>
          <a:off x="571472" y="1285860"/>
          <a:ext cx="3427413" cy="1214438"/>
        </p:xfrm>
        <a:graphic>
          <a:graphicData uri="http://schemas.openxmlformats.org/presentationml/2006/ole">
            <p:oleObj spid="_x0000_s388098" name="Equation" r:id="rId4" imgW="1117440" imgH="393480" progId="Equation.DSMT4">
              <p:embed/>
            </p:oleObj>
          </a:graphicData>
        </a:graphic>
      </p:graphicFrame>
      <p:graphicFrame>
        <p:nvGraphicFramePr>
          <p:cNvPr id="388099" name="Object 5"/>
          <p:cNvGraphicFramePr>
            <a:graphicFrameLocks noChangeAspect="1"/>
          </p:cNvGraphicFramePr>
          <p:nvPr/>
        </p:nvGraphicFramePr>
        <p:xfrm>
          <a:off x="571472" y="2643182"/>
          <a:ext cx="2960687" cy="1214438"/>
        </p:xfrm>
        <a:graphic>
          <a:graphicData uri="http://schemas.openxmlformats.org/presentationml/2006/ole">
            <p:oleObj spid="_x0000_s388099" name="Equation" r:id="rId5" imgW="96516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752" y="1428736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Бесконечные</a:t>
            </a:r>
          </a:p>
          <a:p>
            <a:endParaRPr lang="ru-RU" sz="3600" dirty="0" smtClean="0"/>
          </a:p>
          <a:p>
            <a:r>
              <a:rPr lang="ru-RU" sz="3600" dirty="0" smtClean="0"/>
              <a:t> десятичные 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дроби</a:t>
            </a:r>
            <a:endParaRPr lang="ru-RU" sz="3600" dirty="0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571472" y="4000504"/>
          <a:ext cx="3622675" cy="1214438"/>
        </p:xfrm>
        <a:graphic>
          <a:graphicData uri="http://schemas.openxmlformats.org/presentationml/2006/ole">
            <p:oleObj spid="_x0000_s388100" name="Equation" r:id="rId6" imgW="1180800" imgH="393480" progId="Equation.DSMT4">
              <p:embed/>
            </p:oleObj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571472" y="5286388"/>
          <a:ext cx="5803900" cy="1214438"/>
        </p:xfrm>
        <a:graphic>
          <a:graphicData uri="http://schemas.openxmlformats.org/presentationml/2006/ole">
            <p:oleObj spid="_x0000_s388101" name="Equation" r:id="rId7" imgW="1892160" imgH="3934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562" y="321468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периодические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new_concep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4143380"/>
            <a:ext cx="2714620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Свойства сложения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4257676" cy="1114419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коммутативность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143504" y="1928802"/>
          <a:ext cx="2801390" cy="642942"/>
        </p:xfrm>
        <a:graphic>
          <a:graphicData uri="http://schemas.openxmlformats.org/presentationml/2006/ole">
            <p:oleObj spid="_x0000_s33794" name="Equation" r:id="rId4" imgW="774360" imgH="177480" progId="Equation.DSMT4">
              <p:embed/>
            </p:oleObj>
          </a:graphicData>
        </a:graphic>
      </p:graphicFrame>
      <p:sp>
        <p:nvSpPr>
          <p:cNvPr id="6" name="Содержимое 4"/>
          <p:cNvSpPr txBox="1">
            <a:spLocks/>
          </p:cNvSpPr>
          <p:nvPr/>
        </p:nvSpPr>
        <p:spPr>
          <a:xfrm>
            <a:off x="428596" y="3000372"/>
            <a:ext cx="4257676" cy="1114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ассоциативность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571868" y="4214818"/>
          <a:ext cx="5145088" cy="919162"/>
        </p:xfrm>
        <a:graphic>
          <a:graphicData uri="http://schemas.openxmlformats.org/presentationml/2006/ole">
            <p:oleObj spid="_x0000_s33795" name="Equation" r:id="rId5" imgW="142236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57166"/>
            <a:ext cx="9215502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Преобразование обыкновенной дроби в десятичную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88098" name="Object 5"/>
          <p:cNvGraphicFramePr>
            <a:graphicFrameLocks noChangeAspect="1"/>
          </p:cNvGraphicFramePr>
          <p:nvPr/>
        </p:nvGraphicFramePr>
        <p:xfrm>
          <a:off x="571472" y="1285860"/>
          <a:ext cx="3427413" cy="1214438"/>
        </p:xfrm>
        <a:graphic>
          <a:graphicData uri="http://schemas.openxmlformats.org/presentationml/2006/ole">
            <p:oleObj spid="_x0000_s389122" name="Equation" r:id="rId4" imgW="1117440" imgH="393480" progId="Equation.DSMT4">
              <p:embed/>
            </p:oleObj>
          </a:graphicData>
        </a:graphic>
      </p:graphicFrame>
      <p:graphicFrame>
        <p:nvGraphicFramePr>
          <p:cNvPr id="388099" name="Object 5"/>
          <p:cNvGraphicFramePr>
            <a:graphicFrameLocks noChangeAspect="1"/>
          </p:cNvGraphicFramePr>
          <p:nvPr/>
        </p:nvGraphicFramePr>
        <p:xfrm>
          <a:off x="571472" y="2643182"/>
          <a:ext cx="2960687" cy="1214438"/>
        </p:xfrm>
        <a:graphic>
          <a:graphicData uri="http://schemas.openxmlformats.org/presentationml/2006/ole">
            <p:oleObj spid="_x0000_s389123" name="Equation" r:id="rId5" imgW="96516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752" y="1428736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Бесконечные</a:t>
            </a:r>
          </a:p>
          <a:p>
            <a:endParaRPr lang="ru-RU" sz="3600" dirty="0" smtClean="0"/>
          </a:p>
          <a:p>
            <a:r>
              <a:rPr lang="ru-RU" sz="3600" dirty="0" smtClean="0"/>
              <a:t> десятичные 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дроби</a:t>
            </a:r>
            <a:endParaRPr lang="ru-RU" sz="3600" dirty="0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571472" y="4000504"/>
          <a:ext cx="3622675" cy="1214438"/>
        </p:xfrm>
        <a:graphic>
          <a:graphicData uri="http://schemas.openxmlformats.org/presentationml/2006/ole">
            <p:oleObj spid="_x0000_s389124" name="Equation" r:id="rId6" imgW="1180800" imgH="393480" progId="Equation.DSMT4">
              <p:embed/>
            </p:oleObj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571472" y="5286388"/>
          <a:ext cx="5803900" cy="1214438"/>
        </p:xfrm>
        <a:graphic>
          <a:graphicData uri="http://schemas.openxmlformats.org/presentationml/2006/ole">
            <p:oleObj spid="_x0000_s389125" name="Equation" r:id="rId7" imgW="1892160" imgH="3934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562" y="321468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периодические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new_concep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826" y="4143380"/>
            <a:ext cx="2714620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new_concep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4714884"/>
            <a:ext cx="2143116" cy="214311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357166"/>
            <a:ext cx="9215502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Преобразование обыкновенной дроби в десятичную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388098" name="Object 5"/>
          <p:cNvGraphicFramePr>
            <a:graphicFrameLocks noChangeAspect="1"/>
          </p:cNvGraphicFramePr>
          <p:nvPr/>
        </p:nvGraphicFramePr>
        <p:xfrm>
          <a:off x="474663" y="1285875"/>
          <a:ext cx="3622675" cy="1214438"/>
        </p:xfrm>
        <a:graphic>
          <a:graphicData uri="http://schemas.openxmlformats.org/presentationml/2006/ole">
            <p:oleObj spid="_x0000_s390146" name="Equation" r:id="rId5" imgW="1180800" imgH="393480" progId="Equation.DSMT4">
              <p:embed/>
            </p:oleObj>
          </a:graphicData>
        </a:graphic>
      </p:graphicFrame>
      <p:graphicFrame>
        <p:nvGraphicFramePr>
          <p:cNvPr id="388099" name="Object 5"/>
          <p:cNvGraphicFramePr>
            <a:graphicFrameLocks noChangeAspect="1"/>
          </p:cNvGraphicFramePr>
          <p:nvPr/>
        </p:nvGraphicFramePr>
        <p:xfrm>
          <a:off x="571472" y="2643182"/>
          <a:ext cx="3622675" cy="1214437"/>
        </p:xfrm>
        <a:graphic>
          <a:graphicData uri="http://schemas.openxmlformats.org/presentationml/2006/ole">
            <p:oleObj spid="_x0000_s390147" name="Equation" r:id="rId6" imgW="1180800" imgH="39348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57752" y="1428736"/>
            <a:ext cx="36433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Бесконечные</a:t>
            </a:r>
          </a:p>
          <a:p>
            <a:endParaRPr lang="ru-RU" sz="3600" dirty="0" smtClean="0"/>
          </a:p>
          <a:p>
            <a:r>
              <a:rPr lang="ru-RU" sz="3600" dirty="0" smtClean="0"/>
              <a:t> десятичные 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дроби</a:t>
            </a:r>
            <a:endParaRPr lang="ru-RU" sz="3600" dirty="0"/>
          </a:p>
        </p:txBody>
      </p:sp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500034" y="4000504"/>
          <a:ext cx="4246563" cy="1214438"/>
        </p:xfrm>
        <a:graphic>
          <a:graphicData uri="http://schemas.openxmlformats.org/presentationml/2006/ole">
            <p:oleObj spid="_x0000_s390148" name="Equation" r:id="rId7" imgW="1384200" imgH="393480" progId="Equation.DSMT4">
              <p:embed/>
            </p:oleObj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285720" y="5214950"/>
          <a:ext cx="7011988" cy="1214438"/>
        </p:xfrm>
        <a:graphic>
          <a:graphicData uri="http://schemas.openxmlformats.org/presentationml/2006/ole">
            <p:oleObj spid="_x0000_s390149" name="Equation" r:id="rId8" imgW="2286000" imgH="39348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00562" y="3214686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периодические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71502" y="1357298"/>
            <a:ext cx="9215502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Преобразование десятичной дроби в обыкновенную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7766" name="Object 9"/>
          <p:cNvGraphicFramePr>
            <a:graphicFrameLocks noChangeAspect="1"/>
          </p:cNvGraphicFramePr>
          <p:nvPr/>
        </p:nvGraphicFramePr>
        <p:xfrm>
          <a:off x="2000232" y="2357430"/>
          <a:ext cx="1246187" cy="1214438"/>
        </p:xfrm>
        <a:graphic>
          <a:graphicData uri="http://schemas.openxmlformats.org/presentationml/2006/ole">
            <p:oleObj spid="_x0000_s179204" name="Equation" r:id="rId4" imgW="406080" imgH="393480" progId="Equation.DSMT4">
              <p:embed/>
            </p:oleObj>
          </a:graphicData>
        </a:graphic>
      </p:graphicFrame>
      <p:graphicFrame>
        <p:nvGraphicFramePr>
          <p:cNvPr id="119814" name="Object 14"/>
          <p:cNvGraphicFramePr>
            <a:graphicFrameLocks noChangeAspect="1"/>
          </p:cNvGraphicFramePr>
          <p:nvPr/>
        </p:nvGraphicFramePr>
        <p:xfrm>
          <a:off x="642910" y="4000504"/>
          <a:ext cx="1092200" cy="549275"/>
        </p:xfrm>
        <a:graphic>
          <a:graphicData uri="http://schemas.openxmlformats.org/presentationml/2006/ole">
            <p:oleObj spid="_x0000_s179205" name="Equation" r:id="rId5" imgW="355320" imgH="177480" progId="Equation.DSMT4">
              <p:embed/>
            </p:oleObj>
          </a:graphicData>
        </a:graphic>
      </p:graphicFrame>
      <p:graphicFrame>
        <p:nvGraphicFramePr>
          <p:cNvPr id="179209" name="Object 5"/>
          <p:cNvGraphicFramePr>
            <a:graphicFrameLocks noChangeAspect="1"/>
          </p:cNvGraphicFramePr>
          <p:nvPr/>
        </p:nvGraphicFramePr>
        <p:xfrm>
          <a:off x="642910" y="2643182"/>
          <a:ext cx="1325562" cy="549275"/>
        </p:xfrm>
        <a:graphic>
          <a:graphicData uri="http://schemas.openxmlformats.org/presentationml/2006/ole">
            <p:oleObj spid="_x0000_s179209" name="Equation" r:id="rId6" imgW="431640" imgH="177480" progId="Equation.DSMT4">
              <p:embed/>
            </p:oleObj>
          </a:graphicData>
        </a:graphic>
      </p:graphicFrame>
      <p:graphicFrame>
        <p:nvGraphicFramePr>
          <p:cNvPr id="179210" name="Object 5"/>
          <p:cNvGraphicFramePr>
            <a:graphicFrameLocks noChangeAspect="1"/>
          </p:cNvGraphicFramePr>
          <p:nvPr/>
        </p:nvGraphicFramePr>
        <p:xfrm>
          <a:off x="3441700" y="2162175"/>
          <a:ext cx="2063750" cy="1606550"/>
        </p:xfrm>
        <a:graphic>
          <a:graphicData uri="http://schemas.openxmlformats.org/presentationml/2006/ole">
            <p:oleObj spid="_x0000_s179210" name="Equation" r:id="rId7" imgW="672840" imgH="520560" progId="Equation.DSMT4">
              <p:embed/>
            </p:oleObj>
          </a:graphicData>
        </a:graphic>
      </p:graphicFrame>
      <p:graphicFrame>
        <p:nvGraphicFramePr>
          <p:cNvPr id="179211" name="Object 6"/>
          <p:cNvGraphicFramePr>
            <a:graphicFrameLocks noChangeAspect="1"/>
          </p:cNvGraphicFramePr>
          <p:nvPr/>
        </p:nvGraphicFramePr>
        <p:xfrm>
          <a:off x="1785918" y="3714752"/>
          <a:ext cx="1014412" cy="1214437"/>
        </p:xfrm>
        <a:graphic>
          <a:graphicData uri="http://schemas.openxmlformats.org/presentationml/2006/ole">
            <p:oleObj spid="_x0000_s179211" name="Equation" r:id="rId8" imgW="330120" imgH="393480" progId="Equation.DSMT4">
              <p:embed/>
            </p:oleObj>
          </a:graphicData>
        </a:graphic>
      </p:graphicFrame>
      <p:graphicFrame>
        <p:nvGraphicFramePr>
          <p:cNvPr id="179212" name="Object 6"/>
          <p:cNvGraphicFramePr>
            <a:graphicFrameLocks noChangeAspect="1"/>
          </p:cNvGraphicFramePr>
          <p:nvPr/>
        </p:nvGraphicFramePr>
        <p:xfrm>
          <a:off x="2752725" y="3519488"/>
          <a:ext cx="1833563" cy="1606550"/>
        </p:xfrm>
        <a:graphic>
          <a:graphicData uri="http://schemas.openxmlformats.org/presentationml/2006/ole">
            <p:oleObj spid="_x0000_s179212" name="Equation" r:id="rId9" imgW="596880" imgH="520560" progId="Equation.DSMT4">
              <p:embed/>
            </p:oleObj>
          </a:graphicData>
        </a:graphic>
      </p:graphicFrame>
      <p:graphicFrame>
        <p:nvGraphicFramePr>
          <p:cNvPr id="179213" name="Object 6"/>
          <p:cNvGraphicFramePr>
            <a:graphicFrameLocks noChangeAspect="1"/>
          </p:cNvGraphicFramePr>
          <p:nvPr/>
        </p:nvGraphicFramePr>
        <p:xfrm>
          <a:off x="428596" y="5429264"/>
          <a:ext cx="2262188" cy="549275"/>
        </p:xfrm>
        <a:graphic>
          <a:graphicData uri="http://schemas.openxmlformats.org/presentationml/2006/ole">
            <p:oleObj spid="_x0000_s179213" name="Equation" r:id="rId10" imgW="73656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Дробные числа</a:t>
            </a:r>
            <a:endParaRPr lang="ru-RU" sz="4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71502" y="1357298"/>
            <a:ext cx="9215502" cy="66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Преобразование десятичной дроби в обыкновенную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17766" name="Object 9"/>
          <p:cNvGraphicFramePr>
            <a:graphicFrameLocks noChangeAspect="1"/>
          </p:cNvGraphicFramePr>
          <p:nvPr/>
        </p:nvGraphicFramePr>
        <p:xfrm>
          <a:off x="2000232" y="2357430"/>
          <a:ext cx="1246187" cy="1214438"/>
        </p:xfrm>
        <a:graphic>
          <a:graphicData uri="http://schemas.openxmlformats.org/presentationml/2006/ole">
            <p:oleObj spid="_x0000_s180226" name="Equation" r:id="rId4" imgW="406080" imgH="393480" progId="Equation.DSMT4">
              <p:embed/>
            </p:oleObj>
          </a:graphicData>
        </a:graphic>
      </p:graphicFrame>
      <p:graphicFrame>
        <p:nvGraphicFramePr>
          <p:cNvPr id="119814" name="Object 14"/>
          <p:cNvGraphicFramePr>
            <a:graphicFrameLocks noChangeAspect="1"/>
          </p:cNvGraphicFramePr>
          <p:nvPr/>
        </p:nvGraphicFramePr>
        <p:xfrm>
          <a:off x="642910" y="4000504"/>
          <a:ext cx="1092200" cy="549275"/>
        </p:xfrm>
        <a:graphic>
          <a:graphicData uri="http://schemas.openxmlformats.org/presentationml/2006/ole">
            <p:oleObj spid="_x0000_s180227" name="Equation" r:id="rId5" imgW="355320" imgH="177480" progId="Equation.DSMT4">
              <p:embed/>
            </p:oleObj>
          </a:graphicData>
        </a:graphic>
      </p:graphicFrame>
      <p:graphicFrame>
        <p:nvGraphicFramePr>
          <p:cNvPr id="179209" name="Object 5"/>
          <p:cNvGraphicFramePr>
            <a:graphicFrameLocks noChangeAspect="1"/>
          </p:cNvGraphicFramePr>
          <p:nvPr/>
        </p:nvGraphicFramePr>
        <p:xfrm>
          <a:off x="642910" y="2643182"/>
          <a:ext cx="1325562" cy="549275"/>
        </p:xfrm>
        <a:graphic>
          <a:graphicData uri="http://schemas.openxmlformats.org/presentationml/2006/ole">
            <p:oleObj spid="_x0000_s180228" name="Equation" r:id="rId6" imgW="431640" imgH="177480" progId="Equation.DSMT4">
              <p:embed/>
            </p:oleObj>
          </a:graphicData>
        </a:graphic>
      </p:graphicFrame>
      <p:graphicFrame>
        <p:nvGraphicFramePr>
          <p:cNvPr id="179210" name="Object 5"/>
          <p:cNvGraphicFramePr>
            <a:graphicFrameLocks noChangeAspect="1"/>
          </p:cNvGraphicFramePr>
          <p:nvPr/>
        </p:nvGraphicFramePr>
        <p:xfrm>
          <a:off x="3286116" y="2357430"/>
          <a:ext cx="2376488" cy="1214437"/>
        </p:xfrm>
        <a:graphic>
          <a:graphicData uri="http://schemas.openxmlformats.org/presentationml/2006/ole">
            <p:oleObj spid="_x0000_s180229" name="Equation" r:id="rId7" imgW="774360" imgH="393480" progId="Equation.DSMT4">
              <p:embed/>
            </p:oleObj>
          </a:graphicData>
        </a:graphic>
      </p:graphicFrame>
      <p:graphicFrame>
        <p:nvGraphicFramePr>
          <p:cNvPr id="179211" name="Object 6"/>
          <p:cNvGraphicFramePr>
            <a:graphicFrameLocks noChangeAspect="1"/>
          </p:cNvGraphicFramePr>
          <p:nvPr/>
        </p:nvGraphicFramePr>
        <p:xfrm>
          <a:off x="1785918" y="3714752"/>
          <a:ext cx="1014412" cy="1214437"/>
        </p:xfrm>
        <a:graphic>
          <a:graphicData uri="http://schemas.openxmlformats.org/presentationml/2006/ole">
            <p:oleObj spid="_x0000_s180230" name="Equation" r:id="rId8" imgW="330120" imgH="393480" progId="Equation.DSMT4">
              <p:embed/>
            </p:oleObj>
          </a:graphicData>
        </a:graphic>
      </p:graphicFrame>
      <p:graphicFrame>
        <p:nvGraphicFramePr>
          <p:cNvPr id="179212" name="Object 6"/>
          <p:cNvGraphicFramePr>
            <a:graphicFrameLocks noChangeAspect="1"/>
          </p:cNvGraphicFramePr>
          <p:nvPr/>
        </p:nvGraphicFramePr>
        <p:xfrm>
          <a:off x="2714612" y="3714752"/>
          <a:ext cx="1911350" cy="1214437"/>
        </p:xfrm>
        <a:graphic>
          <a:graphicData uri="http://schemas.openxmlformats.org/presentationml/2006/ole">
            <p:oleObj spid="_x0000_s180231" name="Equation" r:id="rId9" imgW="622080" imgH="393480" progId="Equation.DSMT4">
              <p:embed/>
            </p:oleObj>
          </a:graphicData>
        </a:graphic>
      </p:graphicFrame>
      <p:graphicFrame>
        <p:nvGraphicFramePr>
          <p:cNvPr id="179213" name="Object 6"/>
          <p:cNvGraphicFramePr>
            <a:graphicFrameLocks noChangeAspect="1"/>
          </p:cNvGraphicFramePr>
          <p:nvPr/>
        </p:nvGraphicFramePr>
        <p:xfrm>
          <a:off x="428596" y="5357826"/>
          <a:ext cx="2300288" cy="1058863"/>
        </p:xfrm>
        <a:graphic>
          <a:graphicData uri="http://schemas.openxmlformats.org/presentationml/2006/ole">
            <p:oleObj spid="_x0000_s180232" name="Equation" r:id="rId10" imgW="749160" imgH="342720" progId="Equation.DSMT4">
              <p:embed/>
            </p:oleObj>
          </a:graphicData>
        </a:graphic>
      </p:graphicFrame>
      <p:graphicFrame>
        <p:nvGraphicFramePr>
          <p:cNvPr id="179214" name="Object 6"/>
          <p:cNvGraphicFramePr>
            <a:graphicFrameLocks noChangeAspect="1"/>
          </p:cNvGraphicFramePr>
          <p:nvPr/>
        </p:nvGraphicFramePr>
        <p:xfrm>
          <a:off x="2786050" y="5095875"/>
          <a:ext cx="2184400" cy="1762125"/>
        </p:xfrm>
        <a:graphic>
          <a:graphicData uri="http://schemas.openxmlformats.org/presentationml/2006/ole">
            <p:oleObj spid="_x0000_s180233" name="Equation" r:id="rId11" imgW="711000" imgH="571320" progId="Equation.DSMT4">
              <p:embed/>
            </p:oleObj>
          </a:graphicData>
        </a:graphic>
      </p:graphicFrame>
      <p:graphicFrame>
        <p:nvGraphicFramePr>
          <p:cNvPr id="180234" name="Object 6"/>
          <p:cNvGraphicFramePr>
            <a:graphicFrameLocks noChangeAspect="1"/>
          </p:cNvGraphicFramePr>
          <p:nvPr/>
        </p:nvGraphicFramePr>
        <p:xfrm>
          <a:off x="4930775" y="5072074"/>
          <a:ext cx="4213225" cy="1214437"/>
        </p:xfrm>
        <a:graphic>
          <a:graphicData uri="http://schemas.openxmlformats.org/presentationml/2006/ole">
            <p:oleObj spid="_x0000_s180234" name="Equation" r:id="rId12" imgW="13716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Целые + Дробные = Рациональные</a:t>
            </a:r>
            <a:endParaRPr lang="ru-RU" sz="4800" dirty="0"/>
          </a:p>
        </p:txBody>
      </p:sp>
      <p:graphicFrame>
        <p:nvGraphicFramePr>
          <p:cNvPr id="7" name="Содержимое 6"/>
          <p:cNvGraphicFramePr>
            <a:graphicFrameLocks noChangeAspect="1"/>
          </p:cNvGraphicFramePr>
          <p:nvPr>
            <p:ph idx="1"/>
          </p:nvPr>
        </p:nvGraphicFramePr>
        <p:xfrm>
          <a:off x="5214942" y="3571876"/>
          <a:ext cx="809045" cy="928694"/>
        </p:xfrm>
        <a:graphic>
          <a:graphicData uri="http://schemas.openxmlformats.org/presentationml/2006/ole">
            <p:oleObj spid="_x0000_s181250" name="Equation" r:id="rId4" imgW="342720" imgH="393480" progId="Equation.DSMT4">
              <p:embed/>
            </p:oleObj>
          </a:graphicData>
        </a:graphic>
      </p:graphicFrame>
      <p:graphicFrame>
        <p:nvGraphicFramePr>
          <p:cNvPr id="1027" name="Содержимое 6"/>
          <p:cNvGraphicFramePr>
            <a:graphicFrameLocks noChangeAspect="1"/>
          </p:cNvGraphicFramePr>
          <p:nvPr/>
        </p:nvGraphicFramePr>
        <p:xfrm>
          <a:off x="7500958" y="3571876"/>
          <a:ext cx="966787" cy="998537"/>
        </p:xfrm>
        <a:graphic>
          <a:graphicData uri="http://schemas.openxmlformats.org/presentationml/2006/ole">
            <p:oleObj spid="_x0000_s181251" name="Equation" r:id="rId5" imgW="380880" imgH="393480" progId="Equation.DSMT4">
              <p:embed/>
            </p:oleObj>
          </a:graphicData>
        </a:graphic>
      </p:graphicFrame>
      <p:graphicFrame>
        <p:nvGraphicFramePr>
          <p:cNvPr id="1028" name="Содержимое 6"/>
          <p:cNvGraphicFramePr>
            <a:graphicFrameLocks noChangeAspect="1"/>
          </p:cNvGraphicFramePr>
          <p:nvPr/>
        </p:nvGraphicFramePr>
        <p:xfrm>
          <a:off x="6286512" y="4929198"/>
          <a:ext cx="1193800" cy="998538"/>
        </p:xfrm>
        <a:graphic>
          <a:graphicData uri="http://schemas.openxmlformats.org/presentationml/2006/ole">
            <p:oleObj spid="_x0000_s181252" name="Equation" r:id="rId6" imgW="469800" imgH="393480" progId="Equation.DSMT4">
              <p:embed/>
            </p:oleObj>
          </a:graphicData>
        </a:graphic>
      </p:graphicFrame>
      <p:graphicFrame>
        <p:nvGraphicFramePr>
          <p:cNvPr id="1029" name="Содержимое 6"/>
          <p:cNvGraphicFramePr>
            <a:graphicFrameLocks noChangeAspect="1"/>
          </p:cNvGraphicFramePr>
          <p:nvPr/>
        </p:nvGraphicFramePr>
        <p:xfrm>
          <a:off x="4540250" y="4940300"/>
          <a:ext cx="387350" cy="1001713"/>
        </p:xfrm>
        <a:graphic>
          <a:graphicData uri="http://schemas.openxmlformats.org/presentationml/2006/ole">
            <p:oleObj spid="_x0000_s181253" name="Equation" r:id="rId7" imgW="152280" imgH="393480" progId="Equation.DSMT4">
              <p:embed/>
            </p:oleObj>
          </a:graphicData>
        </a:graphic>
      </p:graphicFrame>
      <p:graphicFrame>
        <p:nvGraphicFramePr>
          <p:cNvPr id="1031" name="Содержимое 6"/>
          <p:cNvGraphicFramePr>
            <a:graphicFrameLocks noChangeAspect="1"/>
          </p:cNvGraphicFramePr>
          <p:nvPr/>
        </p:nvGraphicFramePr>
        <p:xfrm>
          <a:off x="2651125" y="3568700"/>
          <a:ext cx="612775" cy="998538"/>
        </p:xfrm>
        <a:graphic>
          <a:graphicData uri="http://schemas.openxmlformats.org/presentationml/2006/ole">
            <p:oleObj spid="_x0000_s181255" name="Equation" r:id="rId8" imgW="241200" imgH="393480" progId="Equation.DSMT4">
              <p:embed/>
            </p:oleObj>
          </a:graphicData>
        </a:graphic>
      </p:graphicFrame>
      <p:graphicFrame>
        <p:nvGraphicFramePr>
          <p:cNvPr id="1033" name="Содержимое 6"/>
          <p:cNvGraphicFramePr>
            <a:graphicFrameLocks noChangeAspect="1"/>
          </p:cNvGraphicFramePr>
          <p:nvPr/>
        </p:nvGraphicFramePr>
        <p:xfrm>
          <a:off x="1482725" y="4997450"/>
          <a:ext cx="838200" cy="998538"/>
        </p:xfrm>
        <a:graphic>
          <a:graphicData uri="http://schemas.openxmlformats.org/presentationml/2006/ole">
            <p:oleObj spid="_x0000_s181256" name="Equation" r:id="rId9" imgW="330120" imgH="393480" progId="Equation.DSMT4">
              <p:embed/>
            </p:oleObj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>
            <a:off x="1071538" y="4857760"/>
            <a:ext cx="7358114" cy="1588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узел 15"/>
          <p:cNvSpPr/>
          <p:nvPr/>
        </p:nvSpPr>
        <p:spPr>
          <a:xfrm>
            <a:off x="4572000" y="471488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857356" y="471488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714612" y="471488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43702" y="471488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5500694" y="471488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786710" y="4643446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0" y="1571612"/>
            <a:ext cx="7358114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ea typeface="+mj-ea"/>
                <a:cs typeface="+mj-cs"/>
              </a:rPr>
              <a:t>Рациональными числами называются числа, которые можно представить в виде дроби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graphicFrame>
        <p:nvGraphicFramePr>
          <p:cNvPr id="181259" name="Object 11"/>
          <p:cNvGraphicFramePr>
            <a:graphicFrameLocks noChangeAspect="1"/>
          </p:cNvGraphicFramePr>
          <p:nvPr/>
        </p:nvGraphicFramePr>
        <p:xfrm>
          <a:off x="7429520" y="1428736"/>
          <a:ext cx="928694" cy="1700276"/>
        </p:xfrm>
        <a:graphic>
          <a:graphicData uri="http://schemas.openxmlformats.org/presentationml/2006/ole">
            <p:oleObj spid="_x0000_s181259" name="Equation" r:id="rId10" imgW="1522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Одно и то же рациональное число может быть записано разными способами:</a:t>
            </a:r>
            <a:endParaRPr lang="ru-RU" dirty="0"/>
          </a:p>
        </p:txBody>
      </p:sp>
      <p:graphicFrame>
        <p:nvGraphicFramePr>
          <p:cNvPr id="480258" name="Object 6"/>
          <p:cNvGraphicFramePr>
            <a:graphicFrameLocks noChangeAspect="1"/>
          </p:cNvGraphicFramePr>
          <p:nvPr/>
        </p:nvGraphicFramePr>
        <p:xfrm>
          <a:off x="642910" y="2000240"/>
          <a:ext cx="1092200" cy="549275"/>
        </p:xfrm>
        <a:graphic>
          <a:graphicData uri="http://schemas.openxmlformats.org/presentationml/2006/ole">
            <p:oleObj spid="_x0000_s480258" name="Equation" r:id="rId3" imgW="355320" imgH="177480" progId="Equation.DSMT4">
              <p:embed/>
            </p:oleObj>
          </a:graphicData>
        </a:graphic>
      </p:graphicFrame>
      <p:graphicFrame>
        <p:nvGraphicFramePr>
          <p:cNvPr id="480259" name="Object 6"/>
          <p:cNvGraphicFramePr>
            <a:graphicFrameLocks noChangeAspect="1"/>
          </p:cNvGraphicFramePr>
          <p:nvPr/>
        </p:nvGraphicFramePr>
        <p:xfrm>
          <a:off x="1643042" y="1714488"/>
          <a:ext cx="819150" cy="1216025"/>
        </p:xfrm>
        <a:graphic>
          <a:graphicData uri="http://schemas.openxmlformats.org/presentationml/2006/ole">
            <p:oleObj spid="_x0000_s480259" name="Equation" r:id="rId4" imgW="266400" imgH="393480" progId="Equation.DSMT4">
              <p:embed/>
            </p:oleObj>
          </a:graphicData>
        </a:graphic>
      </p:graphicFrame>
      <p:graphicFrame>
        <p:nvGraphicFramePr>
          <p:cNvPr id="480260" name="Object 6"/>
          <p:cNvGraphicFramePr>
            <a:graphicFrameLocks noChangeAspect="1"/>
          </p:cNvGraphicFramePr>
          <p:nvPr/>
        </p:nvGraphicFramePr>
        <p:xfrm>
          <a:off x="2500298" y="1714488"/>
          <a:ext cx="819150" cy="1216025"/>
        </p:xfrm>
        <a:graphic>
          <a:graphicData uri="http://schemas.openxmlformats.org/presentationml/2006/ole">
            <p:oleObj spid="_x0000_s480260" name="Equation" r:id="rId5" imgW="266400" imgH="393480" progId="Equation.DSMT4">
              <p:embed/>
            </p:oleObj>
          </a:graphicData>
        </a:graphic>
      </p:graphicFrame>
      <p:graphicFrame>
        <p:nvGraphicFramePr>
          <p:cNvPr id="480261" name="Object 6"/>
          <p:cNvGraphicFramePr>
            <a:graphicFrameLocks noChangeAspect="1"/>
          </p:cNvGraphicFramePr>
          <p:nvPr/>
        </p:nvGraphicFramePr>
        <p:xfrm>
          <a:off x="3286116" y="1714488"/>
          <a:ext cx="1443038" cy="1216025"/>
        </p:xfrm>
        <a:graphic>
          <a:graphicData uri="http://schemas.openxmlformats.org/presentationml/2006/ole">
            <p:oleObj spid="_x0000_s480261" name="Equation" r:id="rId6" imgW="469800" imgH="393480" progId="Equation.DSMT4">
              <p:embed/>
            </p:oleObj>
          </a:graphicData>
        </a:graphic>
      </p:graphicFrame>
      <p:graphicFrame>
        <p:nvGraphicFramePr>
          <p:cNvPr id="480262" name="Object 6"/>
          <p:cNvGraphicFramePr>
            <a:graphicFrameLocks noChangeAspect="1"/>
          </p:cNvGraphicFramePr>
          <p:nvPr/>
        </p:nvGraphicFramePr>
        <p:xfrm>
          <a:off x="500034" y="3357562"/>
          <a:ext cx="1443037" cy="784225"/>
        </p:xfrm>
        <a:graphic>
          <a:graphicData uri="http://schemas.openxmlformats.org/presentationml/2006/ole">
            <p:oleObj spid="_x0000_s480262" name="Equation" r:id="rId7" imgW="469800" imgH="253800" progId="Equation.DSMT4">
              <p:embed/>
            </p:oleObj>
          </a:graphicData>
        </a:graphic>
      </p:graphicFrame>
      <p:graphicFrame>
        <p:nvGraphicFramePr>
          <p:cNvPr id="480263" name="Object 6"/>
          <p:cNvGraphicFramePr>
            <a:graphicFrameLocks noChangeAspect="1"/>
          </p:cNvGraphicFramePr>
          <p:nvPr/>
        </p:nvGraphicFramePr>
        <p:xfrm>
          <a:off x="1928794" y="3143248"/>
          <a:ext cx="779463" cy="1216025"/>
        </p:xfrm>
        <a:graphic>
          <a:graphicData uri="http://schemas.openxmlformats.org/presentationml/2006/ole">
            <p:oleObj spid="_x0000_s480263" name="Equation" r:id="rId8" imgW="253800" imgH="393480" progId="Equation.DSMT4">
              <p:embed/>
            </p:oleObj>
          </a:graphicData>
        </a:graphic>
      </p:graphicFrame>
      <p:graphicFrame>
        <p:nvGraphicFramePr>
          <p:cNvPr id="480264" name="Object 6"/>
          <p:cNvGraphicFramePr>
            <a:graphicFrameLocks noChangeAspect="1"/>
          </p:cNvGraphicFramePr>
          <p:nvPr/>
        </p:nvGraphicFramePr>
        <p:xfrm>
          <a:off x="2714612" y="3143248"/>
          <a:ext cx="819150" cy="1216025"/>
        </p:xfrm>
        <a:graphic>
          <a:graphicData uri="http://schemas.openxmlformats.org/presentationml/2006/ole">
            <p:oleObj spid="_x0000_s480264" name="Equation" r:id="rId9" imgW="266400" imgH="393480" progId="Equation.DSMT4">
              <p:embed/>
            </p:oleObj>
          </a:graphicData>
        </a:graphic>
      </p:graphicFrame>
      <p:graphicFrame>
        <p:nvGraphicFramePr>
          <p:cNvPr id="480265" name="Object 6"/>
          <p:cNvGraphicFramePr>
            <a:graphicFrameLocks noChangeAspect="1"/>
          </p:cNvGraphicFramePr>
          <p:nvPr/>
        </p:nvGraphicFramePr>
        <p:xfrm>
          <a:off x="3571868" y="3143248"/>
          <a:ext cx="1208087" cy="1216025"/>
        </p:xfrm>
        <a:graphic>
          <a:graphicData uri="http://schemas.openxmlformats.org/presentationml/2006/ole">
            <p:oleObj spid="_x0000_s480265" name="Equation" r:id="rId10" imgW="393480" imgH="393480" progId="Equation.DSMT4">
              <p:embed/>
            </p:oleObj>
          </a:graphicData>
        </a:graphic>
      </p:graphicFrame>
      <p:graphicFrame>
        <p:nvGraphicFramePr>
          <p:cNvPr id="480266" name="Object 6"/>
          <p:cNvGraphicFramePr>
            <a:graphicFrameLocks noChangeAspect="1"/>
          </p:cNvGraphicFramePr>
          <p:nvPr/>
        </p:nvGraphicFramePr>
        <p:xfrm>
          <a:off x="642910" y="4714884"/>
          <a:ext cx="1716087" cy="784225"/>
        </p:xfrm>
        <a:graphic>
          <a:graphicData uri="http://schemas.openxmlformats.org/presentationml/2006/ole">
            <p:oleObj spid="_x0000_s480266" name="Equation" r:id="rId11" imgW="558720" imgH="253800" progId="Equation.DSMT4">
              <p:embed/>
            </p:oleObj>
          </a:graphicData>
        </a:graphic>
      </p:graphicFrame>
      <p:graphicFrame>
        <p:nvGraphicFramePr>
          <p:cNvPr id="480267" name="Object 6"/>
          <p:cNvGraphicFramePr>
            <a:graphicFrameLocks noChangeAspect="1"/>
          </p:cNvGraphicFramePr>
          <p:nvPr/>
        </p:nvGraphicFramePr>
        <p:xfrm>
          <a:off x="2357422" y="4500570"/>
          <a:ext cx="1090612" cy="1216025"/>
        </p:xfrm>
        <a:graphic>
          <a:graphicData uri="http://schemas.openxmlformats.org/presentationml/2006/ole">
            <p:oleObj spid="_x0000_s480267" name="Equation" r:id="rId12" imgW="355320" imgH="393480" progId="Equation.DSMT4">
              <p:embed/>
            </p:oleObj>
          </a:graphicData>
        </a:graphic>
      </p:graphicFrame>
      <p:graphicFrame>
        <p:nvGraphicFramePr>
          <p:cNvPr id="480268" name="Object 6"/>
          <p:cNvGraphicFramePr>
            <a:graphicFrameLocks noChangeAspect="1"/>
          </p:cNvGraphicFramePr>
          <p:nvPr/>
        </p:nvGraphicFramePr>
        <p:xfrm>
          <a:off x="3428992" y="4500570"/>
          <a:ext cx="974725" cy="1216025"/>
        </p:xfrm>
        <a:graphic>
          <a:graphicData uri="http://schemas.openxmlformats.org/presentationml/2006/ole">
            <p:oleObj spid="_x0000_s480268" name="Equation" r:id="rId13" imgW="317160" imgH="393480" progId="Equation.DSMT4">
              <p:embed/>
            </p:oleObj>
          </a:graphicData>
        </a:graphic>
      </p:graphicFrame>
      <p:graphicFrame>
        <p:nvGraphicFramePr>
          <p:cNvPr id="480269" name="Object 6"/>
          <p:cNvGraphicFramePr>
            <a:graphicFrameLocks noChangeAspect="1"/>
          </p:cNvGraphicFramePr>
          <p:nvPr/>
        </p:nvGraphicFramePr>
        <p:xfrm>
          <a:off x="4500562" y="4500570"/>
          <a:ext cx="1441450" cy="1216025"/>
        </p:xfrm>
        <a:graphic>
          <a:graphicData uri="http://schemas.openxmlformats.org/presentationml/2006/ole">
            <p:oleObj spid="_x0000_s480269" name="Equation" r:id="rId14" imgW="469800" imgH="393480" progId="Equation.DSMT4">
              <p:embed/>
            </p:oleObj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5429256" y="1714488"/>
            <a:ext cx="3429024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среди всех записей одна и только одна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несократимая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обыкновенная дробь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Одно и то же рациональное число может быть записано разными способами:</a:t>
            </a:r>
            <a:endParaRPr lang="ru-RU" dirty="0"/>
          </a:p>
        </p:txBody>
      </p:sp>
      <p:graphicFrame>
        <p:nvGraphicFramePr>
          <p:cNvPr id="480258" name="Object 6"/>
          <p:cNvGraphicFramePr>
            <a:graphicFrameLocks noChangeAspect="1"/>
          </p:cNvGraphicFramePr>
          <p:nvPr/>
        </p:nvGraphicFramePr>
        <p:xfrm>
          <a:off x="642910" y="2000240"/>
          <a:ext cx="1092200" cy="549275"/>
        </p:xfrm>
        <a:graphic>
          <a:graphicData uri="http://schemas.openxmlformats.org/presentationml/2006/ole">
            <p:oleObj spid="_x0000_s481282" name="Equation" r:id="rId4" imgW="355320" imgH="177480" progId="Equation.DSMT4">
              <p:embed/>
            </p:oleObj>
          </a:graphicData>
        </a:graphic>
      </p:graphicFrame>
      <p:graphicFrame>
        <p:nvGraphicFramePr>
          <p:cNvPr id="480259" name="Object 6"/>
          <p:cNvGraphicFramePr>
            <a:graphicFrameLocks noChangeAspect="1"/>
          </p:cNvGraphicFramePr>
          <p:nvPr/>
        </p:nvGraphicFramePr>
        <p:xfrm>
          <a:off x="1643042" y="1714488"/>
          <a:ext cx="819150" cy="1216025"/>
        </p:xfrm>
        <a:graphic>
          <a:graphicData uri="http://schemas.openxmlformats.org/presentationml/2006/ole">
            <p:oleObj spid="_x0000_s481283" name="Equation" r:id="rId5" imgW="266400" imgH="393480" progId="Equation.DSMT4">
              <p:embed/>
            </p:oleObj>
          </a:graphicData>
        </a:graphic>
      </p:graphicFrame>
      <p:graphicFrame>
        <p:nvGraphicFramePr>
          <p:cNvPr id="480260" name="Object 6"/>
          <p:cNvGraphicFramePr>
            <a:graphicFrameLocks noChangeAspect="1"/>
          </p:cNvGraphicFramePr>
          <p:nvPr/>
        </p:nvGraphicFramePr>
        <p:xfrm>
          <a:off x="2500298" y="1714488"/>
          <a:ext cx="819150" cy="1216025"/>
        </p:xfrm>
        <a:graphic>
          <a:graphicData uri="http://schemas.openxmlformats.org/presentationml/2006/ole">
            <p:oleObj spid="_x0000_s481284" name="Equation" r:id="rId6" imgW="266400" imgH="393480" progId="Equation.DSMT4">
              <p:embed/>
            </p:oleObj>
          </a:graphicData>
        </a:graphic>
      </p:graphicFrame>
      <p:graphicFrame>
        <p:nvGraphicFramePr>
          <p:cNvPr id="480261" name="Object 6"/>
          <p:cNvGraphicFramePr>
            <a:graphicFrameLocks noChangeAspect="1"/>
          </p:cNvGraphicFramePr>
          <p:nvPr/>
        </p:nvGraphicFramePr>
        <p:xfrm>
          <a:off x="3286116" y="1714488"/>
          <a:ext cx="1443038" cy="1216025"/>
        </p:xfrm>
        <a:graphic>
          <a:graphicData uri="http://schemas.openxmlformats.org/presentationml/2006/ole">
            <p:oleObj spid="_x0000_s481285" name="Equation" r:id="rId7" imgW="469800" imgH="393480" progId="Equation.DSMT4">
              <p:embed/>
            </p:oleObj>
          </a:graphicData>
        </a:graphic>
      </p:graphicFrame>
      <p:graphicFrame>
        <p:nvGraphicFramePr>
          <p:cNvPr id="480262" name="Object 6"/>
          <p:cNvGraphicFramePr>
            <a:graphicFrameLocks noChangeAspect="1"/>
          </p:cNvGraphicFramePr>
          <p:nvPr/>
        </p:nvGraphicFramePr>
        <p:xfrm>
          <a:off x="500034" y="3357562"/>
          <a:ext cx="1443037" cy="784225"/>
        </p:xfrm>
        <a:graphic>
          <a:graphicData uri="http://schemas.openxmlformats.org/presentationml/2006/ole">
            <p:oleObj spid="_x0000_s481286" name="Equation" r:id="rId8" imgW="469800" imgH="253800" progId="Equation.DSMT4">
              <p:embed/>
            </p:oleObj>
          </a:graphicData>
        </a:graphic>
      </p:graphicFrame>
      <p:graphicFrame>
        <p:nvGraphicFramePr>
          <p:cNvPr id="480263" name="Object 6"/>
          <p:cNvGraphicFramePr>
            <a:graphicFrameLocks noChangeAspect="1"/>
          </p:cNvGraphicFramePr>
          <p:nvPr/>
        </p:nvGraphicFramePr>
        <p:xfrm>
          <a:off x="1928794" y="3143248"/>
          <a:ext cx="779463" cy="1216025"/>
        </p:xfrm>
        <a:graphic>
          <a:graphicData uri="http://schemas.openxmlformats.org/presentationml/2006/ole">
            <p:oleObj spid="_x0000_s481287" name="Equation" r:id="rId9" imgW="253800" imgH="393480" progId="Equation.DSMT4">
              <p:embed/>
            </p:oleObj>
          </a:graphicData>
        </a:graphic>
      </p:graphicFrame>
      <p:graphicFrame>
        <p:nvGraphicFramePr>
          <p:cNvPr id="480264" name="Object 6"/>
          <p:cNvGraphicFramePr>
            <a:graphicFrameLocks noChangeAspect="1"/>
          </p:cNvGraphicFramePr>
          <p:nvPr/>
        </p:nvGraphicFramePr>
        <p:xfrm>
          <a:off x="2714612" y="3143248"/>
          <a:ext cx="819150" cy="1216025"/>
        </p:xfrm>
        <a:graphic>
          <a:graphicData uri="http://schemas.openxmlformats.org/presentationml/2006/ole">
            <p:oleObj spid="_x0000_s481288" name="Equation" r:id="rId10" imgW="266400" imgH="393480" progId="Equation.DSMT4">
              <p:embed/>
            </p:oleObj>
          </a:graphicData>
        </a:graphic>
      </p:graphicFrame>
      <p:graphicFrame>
        <p:nvGraphicFramePr>
          <p:cNvPr id="480265" name="Object 6"/>
          <p:cNvGraphicFramePr>
            <a:graphicFrameLocks noChangeAspect="1"/>
          </p:cNvGraphicFramePr>
          <p:nvPr/>
        </p:nvGraphicFramePr>
        <p:xfrm>
          <a:off x="3571868" y="3143248"/>
          <a:ext cx="1208087" cy="1216025"/>
        </p:xfrm>
        <a:graphic>
          <a:graphicData uri="http://schemas.openxmlformats.org/presentationml/2006/ole">
            <p:oleObj spid="_x0000_s481289" name="Equation" r:id="rId11" imgW="393480" imgH="393480" progId="Equation.DSMT4">
              <p:embed/>
            </p:oleObj>
          </a:graphicData>
        </a:graphic>
      </p:graphicFrame>
      <p:graphicFrame>
        <p:nvGraphicFramePr>
          <p:cNvPr id="480266" name="Object 6"/>
          <p:cNvGraphicFramePr>
            <a:graphicFrameLocks noChangeAspect="1"/>
          </p:cNvGraphicFramePr>
          <p:nvPr/>
        </p:nvGraphicFramePr>
        <p:xfrm>
          <a:off x="642910" y="4714884"/>
          <a:ext cx="1716087" cy="784225"/>
        </p:xfrm>
        <a:graphic>
          <a:graphicData uri="http://schemas.openxmlformats.org/presentationml/2006/ole">
            <p:oleObj spid="_x0000_s481290" name="Equation" r:id="rId12" imgW="558720" imgH="253800" progId="Equation.DSMT4">
              <p:embed/>
            </p:oleObj>
          </a:graphicData>
        </a:graphic>
      </p:graphicFrame>
      <p:graphicFrame>
        <p:nvGraphicFramePr>
          <p:cNvPr id="480267" name="Object 6"/>
          <p:cNvGraphicFramePr>
            <a:graphicFrameLocks noChangeAspect="1"/>
          </p:cNvGraphicFramePr>
          <p:nvPr/>
        </p:nvGraphicFramePr>
        <p:xfrm>
          <a:off x="2357422" y="4500570"/>
          <a:ext cx="1090612" cy="1216025"/>
        </p:xfrm>
        <a:graphic>
          <a:graphicData uri="http://schemas.openxmlformats.org/presentationml/2006/ole">
            <p:oleObj spid="_x0000_s481291" name="Equation" r:id="rId13" imgW="355320" imgH="393480" progId="Equation.DSMT4">
              <p:embed/>
            </p:oleObj>
          </a:graphicData>
        </a:graphic>
      </p:graphicFrame>
      <p:graphicFrame>
        <p:nvGraphicFramePr>
          <p:cNvPr id="480268" name="Object 6"/>
          <p:cNvGraphicFramePr>
            <a:graphicFrameLocks noChangeAspect="1"/>
          </p:cNvGraphicFramePr>
          <p:nvPr/>
        </p:nvGraphicFramePr>
        <p:xfrm>
          <a:off x="3428992" y="4500570"/>
          <a:ext cx="974725" cy="1216025"/>
        </p:xfrm>
        <a:graphic>
          <a:graphicData uri="http://schemas.openxmlformats.org/presentationml/2006/ole">
            <p:oleObj spid="_x0000_s481292" name="Equation" r:id="rId14" imgW="317160" imgH="393480" progId="Equation.DSMT4">
              <p:embed/>
            </p:oleObj>
          </a:graphicData>
        </a:graphic>
      </p:graphicFrame>
      <p:graphicFrame>
        <p:nvGraphicFramePr>
          <p:cNvPr id="480269" name="Object 6"/>
          <p:cNvGraphicFramePr>
            <a:graphicFrameLocks noChangeAspect="1"/>
          </p:cNvGraphicFramePr>
          <p:nvPr/>
        </p:nvGraphicFramePr>
        <p:xfrm>
          <a:off x="4500562" y="4500570"/>
          <a:ext cx="1441450" cy="1216025"/>
        </p:xfrm>
        <a:graphic>
          <a:graphicData uri="http://schemas.openxmlformats.org/presentationml/2006/ole">
            <p:oleObj spid="_x0000_s481293" name="Equation" r:id="rId15" imgW="469800" imgH="393480" progId="Equation.DSMT4">
              <p:embed/>
            </p:oleObj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5429256" y="1714488"/>
            <a:ext cx="3429024" cy="3929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среди всех записей одна и только одна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несократимая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обыкновенная дробь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30411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Рациональные</a:t>
            </a:r>
            <a:endParaRPr lang="ru-RU" sz="4800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0" y="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52400" y="152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04800" y="304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57200" y="457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09600" y="609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62000" y="762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914400" y="914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066800" y="1066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1219200" y="1219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371600" y="1371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524000" y="1524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676400" y="1676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828800" y="1828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981200" y="1981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133600" y="2133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2286000" y="2286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438400" y="2438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2590800" y="2590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2743200" y="2743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2895600" y="2895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3048000" y="3048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3200400" y="3200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352800" y="3352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3505200" y="3505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3657600" y="3657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3810000" y="3810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3962400" y="3962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114800" y="4114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4267200" y="4267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4419600" y="4419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4572000" y="4572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4724400" y="4724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4876800" y="4876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5029200" y="5029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5181600" y="5181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5334000" y="5334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5486400" y="5486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5638800" y="5638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/>
          <p:cNvSpPr/>
          <p:nvPr/>
        </p:nvSpPr>
        <p:spPr>
          <a:xfrm>
            <a:off x="5791200" y="5791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узел 44"/>
          <p:cNvSpPr/>
          <p:nvPr/>
        </p:nvSpPr>
        <p:spPr>
          <a:xfrm>
            <a:off x="5943600" y="5943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узел 45"/>
          <p:cNvSpPr/>
          <p:nvPr/>
        </p:nvSpPr>
        <p:spPr>
          <a:xfrm>
            <a:off x="6096000" y="6096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6248400" y="62484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>
            <a:off x="6400800" y="64008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6553200" y="65532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6705600" y="67056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6858000" y="685800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143504" y="1500174"/>
            <a:ext cx="4643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Любое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рациональное число можно представить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в виде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несократимой </a:t>
            </a:r>
            <a:r>
              <a:rPr lang="ru-RU" sz="3200" dirty="0" smtClean="0">
                <a:solidFill>
                  <a:srgbClr val="FF0000"/>
                </a:solidFill>
              </a:rPr>
              <a:t>обыкновенной дроби</a:t>
            </a: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398337" name="Object 1"/>
          <p:cNvGraphicFramePr>
            <a:graphicFrameLocks noChangeAspect="1"/>
          </p:cNvGraphicFramePr>
          <p:nvPr/>
        </p:nvGraphicFramePr>
        <p:xfrm>
          <a:off x="7429520" y="4429132"/>
          <a:ext cx="928688" cy="1700213"/>
        </p:xfrm>
        <a:graphic>
          <a:graphicData uri="http://schemas.openxmlformats.org/presentationml/2006/ole">
            <p:oleObj spid="_x0000_s398337" name="Equation" r:id="rId4" imgW="152280" imgH="393480" progId="Equation.DSMT4">
              <p:embed/>
            </p:oleObj>
          </a:graphicData>
        </a:graphic>
      </p:graphicFrame>
      <p:pic>
        <p:nvPicPr>
          <p:cNvPr id="53" name="Рисунок 52" descr="new_concep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794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0" fill="hold"/>
                                        <p:tgtEl>
                                          <p:spTgt spid="398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0" fill="hold"/>
                                        <p:tgtEl>
                                          <p:spTgt spid="398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071546"/>
          </a:xfrm>
        </p:spPr>
        <p:txBody>
          <a:bodyPr/>
          <a:lstStyle/>
          <a:p>
            <a:r>
              <a:rPr lang="ru-RU" dirty="0" smtClean="0"/>
              <a:t>Домашнее  задание</a:t>
            </a:r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928662" y="3328137"/>
          <a:ext cx="7072362" cy="2287998"/>
        </p:xfrm>
        <a:graphic>
          <a:graphicData uri="http://schemas.openxmlformats.org/presentationml/2006/ole">
            <p:oleObj spid="_x0000_s123905" name="Equation" r:id="rId5" imgW="1942920" imgH="888840" progId="Equation.DSMT4">
              <p:embed/>
            </p:oleObj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14348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Проверочная работа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857225" y="1150920"/>
          <a:ext cx="7358114" cy="1711325"/>
        </p:xfrm>
        <a:graphic>
          <a:graphicData uri="http://schemas.openxmlformats.org/presentationml/2006/ole">
            <p:oleObj spid="_x0000_s123906" name="Equation" r:id="rId6" imgW="2234880" imgH="609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2369</Words>
  <Application>Microsoft Office PowerPoint</Application>
  <PresentationFormat>Экран (4:3)</PresentationFormat>
  <Paragraphs>470</Paragraphs>
  <Slides>98</Slides>
  <Notes>90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100" baseType="lpstr">
      <vt:lpstr>Тема Office</vt:lpstr>
      <vt:lpstr>Equation</vt:lpstr>
      <vt:lpstr>Числа</vt:lpstr>
      <vt:lpstr>Натуральные числа</vt:lpstr>
      <vt:lpstr>Натуральные числа</vt:lpstr>
      <vt:lpstr>Действия над натуральными числами</vt:lpstr>
      <vt:lpstr>Действия над натуральными числами</vt:lpstr>
      <vt:lpstr>Действия над натуральными числами</vt:lpstr>
      <vt:lpstr>Сложение  на множестве натуральных чисел</vt:lpstr>
      <vt:lpstr>Сложение</vt:lpstr>
      <vt:lpstr>Свойства сложения</vt:lpstr>
      <vt:lpstr>Действия над натуральными числами</vt:lpstr>
      <vt:lpstr>Действия над натуральными числами</vt:lpstr>
      <vt:lpstr>Действия над натуральными числами</vt:lpstr>
      <vt:lpstr>Действия над натуральными числами</vt:lpstr>
      <vt:lpstr>Действия над натуральными числами</vt:lpstr>
      <vt:lpstr>Вычитание на множестве натуральных чисел</vt:lpstr>
      <vt:lpstr>Слайд 16</vt:lpstr>
      <vt:lpstr>Действия над натуральными числами</vt:lpstr>
      <vt:lpstr>Умножение</vt:lpstr>
      <vt:lpstr>Свойства  умножения</vt:lpstr>
      <vt:lpstr>Слайд 20</vt:lpstr>
      <vt:lpstr>Действия над натуральными числами</vt:lpstr>
      <vt:lpstr>Действия над натуральными числами</vt:lpstr>
      <vt:lpstr>Умножение</vt:lpstr>
      <vt:lpstr>На множестве натуральных чисел деление выполнимо не всегда</vt:lpstr>
      <vt:lpstr>Слайд 25</vt:lpstr>
      <vt:lpstr>Слайд 26</vt:lpstr>
      <vt:lpstr>Слайд 27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Признаки   делимости   чисел</vt:lpstr>
      <vt:lpstr>Простые и составные числа</vt:lpstr>
      <vt:lpstr>N+0</vt:lpstr>
      <vt:lpstr>Целые числа</vt:lpstr>
      <vt:lpstr>Целые числа</vt:lpstr>
      <vt:lpstr>Целые числа</vt:lpstr>
      <vt:lpstr>Целые числа</vt:lpstr>
      <vt:lpstr>Возведение в степень</vt:lpstr>
      <vt:lpstr>Слайд 50</vt:lpstr>
      <vt:lpstr>Свойства степени</vt:lpstr>
      <vt:lpstr>Свойства степени</vt:lpstr>
      <vt:lpstr>Свойства степени</vt:lpstr>
      <vt:lpstr>Z  - множество целых чисел</vt:lpstr>
      <vt:lpstr>Дробные числа</vt:lpstr>
      <vt:lpstr>Дробные числа</vt:lpstr>
      <vt:lpstr>Слайд 57</vt:lpstr>
      <vt:lpstr>Слайд 58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Слайд 70</vt:lpstr>
      <vt:lpstr>Слайд 71</vt:lpstr>
      <vt:lpstr>Слайд 72</vt:lpstr>
      <vt:lpstr>Слайд 73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Дробные числа</vt:lpstr>
      <vt:lpstr>Слайд 89</vt:lpstr>
      <vt:lpstr>Слайд 90</vt:lpstr>
      <vt:lpstr>Слайд 91</vt:lpstr>
      <vt:lpstr>Дробные числа</vt:lpstr>
      <vt:lpstr>Дробные числа</vt:lpstr>
      <vt:lpstr>Целые + Дробные = Рациональные</vt:lpstr>
      <vt:lpstr>Одно и то же рациональное число может быть записано разными способами:</vt:lpstr>
      <vt:lpstr>Одно и то же рациональное число может быть записано разными способами:</vt:lpstr>
      <vt:lpstr>Рациональные</vt:lpstr>
      <vt:lpstr>Домашнее 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Арифметика</dc:title>
  <dc:creator>Ольга</dc:creator>
  <cp:lastModifiedBy>Ольга</cp:lastModifiedBy>
  <cp:revision>167</cp:revision>
  <dcterms:created xsi:type="dcterms:W3CDTF">2011-06-13T13:42:20Z</dcterms:created>
  <dcterms:modified xsi:type="dcterms:W3CDTF">2012-06-07T21:44:37Z</dcterms:modified>
</cp:coreProperties>
</file>