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75" r:id="rId5"/>
    <p:sldId id="270" r:id="rId6"/>
    <p:sldId id="259" r:id="rId7"/>
    <p:sldId id="257" r:id="rId8"/>
    <p:sldId id="260" r:id="rId9"/>
    <p:sldId id="261" r:id="rId10"/>
    <p:sldId id="268" r:id="rId11"/>
    <p:sldId id="262" r:id="rId12"/>
    <p:sldId id="263" r:id="rId13"/>
    <p:sldId id="264" r:id="rId14"/>
    <p:sldId id="267" r:id="rId15"/>
    <p:sldId id="265" r:id="rId16"/>
    <p:sldId id="266" r:id="rId17"/>
    <p:sldId id="272" r:id="rId18"/>
    <p:sldId id="273" r:id="rId19"/>
    <p:sldId id="271" r:id="rId20"/>
    <p:sldId id="276" r:id="rId21"/>
    <p:sldId id="27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2" autoAdjust="0"/>
    <p:restoredTop sz="94660"/>
  </p:normalViewPr>
  <p:slideViewPr>
    <p:cSldViewPr>
      <p:cViewPr varScale="1">
        <p:scale>
          <a:sx n="69" d="100"/>
          <a:sy n="69" d="100"/>
        </p:scale>
        <p:origin x="-1410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93547-7A15-43E4-8559-37B3E916CEBC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7F8DF-BA12-4A70-9AD2-93314D74E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9CF9E-72FE-4C91-80B2-88E5C0D74149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39758-3D09-4FA4-B64F-740F133A8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369CD-7ED4-4F33-AB92-CCD0D4F597B0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22003-3801-45EB-8ACD-E780B5DA7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20C7-6AB0-42FD-811C-51AB34A916A6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A0730-46E5-4EA5-9FF6-08C96BB9A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17EED-41AA-4873-9E99-AE25A72B0FE7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C54CB-DAD4-40F1-88D5-D187A2274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3823D-57A5-404D-A148-8FE6E7668A6E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94B18-395B-4E2A-9F0C-E0C4C51E3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362FF-B08C-4B40-8F95-06413D0A1924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C3E2D-C35F-4D8E-8C18-7FC7D8274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1434-6BAD-4751-B908-70062E3349A4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279BF-DE64-46A5-A3C0-644342740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E4C18-8ED4-4F56-83D3-FEC44BF45259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48D5D-4F80-441C-A0B1-59FAFAFDD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813E7-2CB2-4D82-8E62-6E59532CECA5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1B86B-641A-4948-9663-2EB8CEC3D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0EB74-403D-44A7-A2CC-557250F8670B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194F9-7339-4B2F-8AF3-9B3DBDA72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2C849E-6F87-4FF5-BE20-EF4ADC1CBD5E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62F9F7-5A2B-4DB8-A43E-DB3DE8422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6836296" cy="533921"/>
          </a:xfrm>
        </p:spPr>
        <p:txBody>
          <a:bodyPr/>
          <a:lstStyle/>
          <a:p>
            <a:r>
              <a:rPr lang="ru-RU" sz="2400" dirty="0" smtClean="0"/>
              <a:t>МКДОУ №21 «Золотой ключик»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779912" y="4581128"/>
            <a:ext cx="51125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012160" y="4581128"/>
            <a:ext cx="2876872" cy="3433936"/>
          </a:xfrm>
        </p:spPr>
        <p:txBody>
          <a:bodyPr/>
          <a:lstStyle/>
          <a:p>
            <a:pPr algn="r"/>
            <a:r>
              <a:rPr lang="ru-RU" sz="2000" i="1" dirty="0" smtClean="0">
                <a:solidFill>
                  <a:schemeClr val="tx1"/>
                </a:solidFill>
              </a:rPr>
              <a:t>Подготовила:</a:t>
            </a:r>
          </a:p>
          <a:p>
            <a:pPr algn="r"/>
            <a:r>
              <a:rPr lang="ru-RU" sz="2000" i="1" dirty="0" smtClean="0">
                <a:solidFill>
                  <a:schemeClr val="tx1"/>
                </a:solidFill>
              </a:rPr>
              <a:t>воспитатель </a:t>
            </a:r>
          </a:p>
          <a:p>
            <a:pPr algn="r"/>
            <a:r>
              <a:rPr lang="ru-RU" sz="2000" i="1" dirty="0" err="1" smtClean="0">
                <a:solidFill>
                  <a:schemeClr val="tx1"/>
                </a:solidFill>
              </a:rPr>
              <a:t>Желянина</a:t>
            </a:r>
            <a:r>
              <a:rPr lang="ru-RU" sz="2000" i="1" dirty="0" smtClean="0">
                <a:solidFill>
                  <a:schemeClr val="tx1"/>
                </a:solidFill>
              </a:rPr>
              <a:t> Анастасия Николаевна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54714"/>
            <a:ext cx="4392488" cy="329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-PC\Desktop\фото Желянина\DSC008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1643050"/>
            <a:ext cx="6929486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357166"/>
            <a:ext cx="7715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Логопедическая группа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015F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015F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00962" cy="1142984"/>
          </a:xfrm>
        </p:spPr>
        <p:txBody>
          <a:bodyPr/>
          <a:lstStyle/>
          <a:p>
            <a:r>
              <a:rPr lang="ru-RU" dirty="0" smtClean="0"/>
              <a:t>Самостоятельная работа в книжном уголке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-PC\Desktop\фото Желянина\DSC0085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1142984"/>
            <a:ext cx="7007248" cy="525613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-PC\Desktop\фото Желянина\DSC008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357165"/>
            <a:ext cx="7715304" cy="578724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-PC\Desktop\фото Желянина\DSC008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0"/>
            <a:ext cx="7929618" cy="594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-PC\Desktop\фото Желянина\DSC008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0"/>
            <a:ext cx="7572428" cy="58480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-PC\Desktop\фото Желянина\DSC0086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0"/>
            <a:ext cx="7918394" cy="593957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-PC\Desktop\фото Желянина\DSC0085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90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-PC\Desktop\фото Желянина\DSC008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679450" y="-5214997"/>
            <a:ext cx="12038013" cy="1207299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-PC\Desktop\фото Желянина\DSC008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90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-PC\Desktop\фото Желянина\DSC008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7544" y="1556792"/>
            <a:ext cx="7869560" cy="1933675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«Создание условий для самостоятельной деятельности детей по чтению художественной литературы»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Помним, что книги – это наши друзья! Только от взрослого зависит то, как ребёнок будет обращаться с книгой. Берегите книги и воспитывайте благоговейное отношение к книге с самого раннего детства !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428604"/>
            <a:ext cx="671517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643042" y="1643050"/>
            <a:ext cx="7043758" cy="2571768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это особое, специально выделенное место, где ребёнок может самостоятельно, по своему вкусу выбрать книгу и спокойно рассмотреть, «перечитать» её.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28604"/>
            <a:ext cx="5357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Книжный уголок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372476" cy="557216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Основные требования к оформлению книжных уголков: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b="1" dirty="0" smtClean="0"/>
              <a:t>Рациональное размещение в группе.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b="1" dirty="0" smtClean="0"/>
              <a:t>Соответствие возрасту, индивидуальным особенностям детей группы.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b="1" dirty="0" smtClean="0"/>
              <a:t>Соответствие интересам детей.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b="1" dirty="0" smtClean="0"/>
              <a:t>Постоянная сменяемость.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b="1" dirty="0" smtClean="0"/>
              <a:t>Эстетическое оформление.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b="1" dirty="0" err="1" smtClean="0"/>
              <a:t>Востребованность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Книжный уголок должен быть: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Удобным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Уютным;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Привлекательным;</a:t>
            </a:r>
          </a:p>
          <a:p>
            <a:pPr algn="ctr">
              <a:buNone/>
            </a:pPr>
            <a:r>
              <a:rPr lang="ru-RU" sz="3600" b="1" u="sng" dirty="0" smtClean="0">
                <a:solidFill>
                  <a:srgbClr val="7030A0"/>
                </a:solidFill>
              </a:rPr>
              <a:t>Важно, чтобы каждый ребенок мог сам, по своему вкусу выбрать книгу и спокойно рассмотреть её.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928670"/>
            <a:ext cx="78107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Виды книжных уголков в</a:t>
            </a:r>
            <a:b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МКДОУ №21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14290"/>
            <a:ext cx="8001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Вторая младшая группа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7" name="Picture 3" descr="C:\Users\User-PC\Desktop\фото Желянина\DSC008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071546"/>
            <a:ext cx="8072494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85728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Средняя группа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052" name="Picture 4" descr="C:\Users\User-PC\Desktop\фото Желянина\DSC008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214422"/>
            <a:ext cx="7989908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728" y="285728"/>
            <a:ext cx="64294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Старшая группа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075" name="Picture 3" descr="C:\Users\User-PC\Desktop\фото Желянина\DSC0087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1357298"/>
            <a:ext cx="6819001" cy="511492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ни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Книга</Template>
  <TotalTime>164</TotalTime>
  <Words>173</Words>
  <Application>Microsoft Office PowerPoint</Application>
  <PresentationFormat>Экран (4:3)</PresentationFormat>
  <Paragraphs>29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Книга</vt:lpstr>
      <vt:lpstr>МКДОУ №21 «Золотой ключик»</vt:lpstr>
      <vt:lpstr>Слайд 2</vt:lpstr>
      <vt:lpstr>Слайд 3</vt:lpstr>
      <vt:lpstr>Слайд 4</vt:lpstr>
      <vt:lpstr>Книжный уголок должен быть:</vt:lpstr>
      <vt:lpstr>Слайд 6</vt:lpstr>
      <vt:lpstr>Слайд 7</vt:lpstr>
      <vt:lpstr>Слайд 8</vt:lpstr>
      <vt:lpstr>Слайд 9</vt:lpstr>
      <vt:lpstr>Слайд 10</vt:lpstr>
      <vt:lpstr>Самостоятельная работа в книжном уголке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№21 «Золотой ключик»</dc:title>
  <dc:creator>Николай</dc:creator>
  <cp:lastModifiedBy>User-PC</cp:lastModifiedBy>
  <cp:revision>20</cp:revision>
  <dcterms:created xsi:type="dcterms:W3CDTF">2013-10-19T08:24:07Z</dcterms:created>
  <dcterms:modified xsi:type="dcterms:W3CDTF">2013-11-22T02:29:08Z</dcterms:modified>
</cp:coreProperties>
</file>