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5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0608D9-CC56-4254-85FD-92D723BF6BB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2D016B-9CBE-4A3C-AED6-D805B78C2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05017-95DC-41FA-BDDF-C3A107C47E8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6722C1E-BCBD-4DD7-AF1A-949DA6E88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05017-95DC-41FA-BDDF-C3A107C47E8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22C1E-BCBD-4DD7-AF1A-949DA6E88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05017-95DC-41FA-BDDF-C3A107C47E8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22C1E-BCBD-4DD7-AF1A-949DA6E88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05017-95DC-41FA-BDDF-C3A107C47E8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6722C1E-BCBD-4DD7-AF1A-949DA6E88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05017-95DC-41FA-BDDF-C3A107C47E8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22C1E-BCBD-4DD7-AF1A-949DA6E882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05017-95DC-41FA-BDDF-C3A107C47E8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22C1E-BCBD-4DD7-AF1A-949DA6E88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05017-95DC-41FA-BDDF-C3A107C47E8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6722C1E-BCBD-4DD7-AF1A-949DA6E882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05017-95DC-41FA-BDDF-C3A107C47E8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22C1E-BCBD-4DD7-AF1A-949DA6E88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05017-95DC-41FA-BDDF-C3A107C47E8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22C1E-BCBD-4DD7-AF1A-949DA6E88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05017-95DC-41FA-BDDF-C3A107C47E8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22C1E-BCBD-4DD7-AF1A-949DA6E88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05017-95DC-41FA-BDDF-C3A107C47E8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22C1E-BCBD-4DD7-AF1A-949DA6E882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D305017-95DC-41FA-BDDF-C3A107C47E80}" type="datetimeFigureOut">
              <a:rPr lang="ru-RU" smtClean="0"/>
              <a:pPr/>
              <a:t>05.11.2012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6722C1E-BCBD-4DD7-AF1A-949DA6E882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71678"/>
            <a:ext cx="6400800" cy="3567122"/>
          </a:xfrm>
        </p:spPr>
        <p:txBody>
          <a:bodyPr>
            <a:normAutofit fontScale="25000" lnSpcReduction="20000"/>
          </a:bodyPr>
          <a:lstStyle/>
          <a:p>
            <a:endParaRPr lang="ru-RU" sz="12800" b="1" dirty="0" smtClean="0">
              <a:solidFill>
                <a:schemeClr val="tx1"/>
              </a:solidFill>
            </a:endParaRPr>
          </a:p>
          <a:p>
            <a:r>
              <a:rPr lang="ru-RU" sz="12800" b="1" dirty="0" smtClean="0">
                <a:solidFill>
                  <a:schemeClr val="tx1"/>
                </a:solidFill>
              </a:rPr>
              <a:t>-одна из</a:t>
            </a:r>
          </a:p>
          <a:p>
            <a:r>
              <a:rPr lang="ru-RU" sz="12800" b="1" dirty="0" smtClean="0">
                <a:solidFill>
                  <a:schemeClr val="tx1"/>
                </a:solidFill>
              </a:rPr>
              <a:t> четырех сторон света , противоположная западу;</a:t>
            </a:r>
          </a:p>
          <a:p>
            <a:r>
              <a:rPr lang="ru-RU" sz="12800" b="1" dirty="0" smtClean="0">
                <a:solidFill>
                  <a:schemeClr val="tx1"/>
                </a:solidFill>
              </a:rPr>
              <a:t>-страны, расположенные в этом направлении;</a:t>
            </a:r>
          </a:p>
          <a:p>
            <a:r>
              <a:rPr lang="ru-RU" sz="12800" b="1" dirty="0" smtClean="0">
                <a:solidFill>
                  <a:schemeClr val="tx1"/>
                </a:solidFill>
              </a:rPr>
              <a:t>-в старославянский язык это слово пришло из греческого.</a:t>
            </a:r>
            <a:r>
              <a:rPr lang="en-US" sz="12800" b="1" dirty="0" smtClean="0">
                <a:solidFill>
                  <a:schemeClr val="tx1"/>
                </a:solidFill>
              </a:rPr>
              <a:t> E</a:t>
            </a:r>
            <a:r>
              <a:rPr lang="ru-RU" sz="12800" b="1" dirty="0" smtClean="0">
                <a:solidFill>
                  <a:schemeClr val="tx1"/>
                </a:solidFill>
              </a:rPr>
              <a:t>го значение «место где восходит солнце»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428604"/>
            <a:ext cx="52149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dirty="0"/>
          </a:p>
        </p:txBody>
      </p:sp>
      <p:pic>
        <p:nvPicPr>
          <p:cNvPr id="6" name="Picture 3" descr="C:\Documents and Settings\Dimon\Мои документы\Мои рисунки\восток\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0"/>
            <a:ext cx="2143140" cy="1843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isometricBottomDown"/>
            <a:lightRig rig="threePt" dir="t"/>
          </a:scene3d>
        </p:spPr>
      </p:pic>
      <p:pic>
        <p:nvPicPr>
          <p:cNvPr id="7" name="Picture 4" descr="C:\Documents and Settings\Dimon\Мои документы\Мои рисунки\восток\i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48488" y="196850"/>
            <a:ext cx="1900237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3428992" y="214290"/>
            <a:ext cx="2213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5400" b="1" u="sng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сток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sndAc>
      <p:stSnd>
        <p:snd r:embed="rId2" name="typ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972452" cy="1328733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Комната в школе, в которой происходят учебные занятия.</a:t>
            </a:r>
          </a:p>
          <a:p>
            <a:r>
              <a:rPr lang="ru-RU" sz="1800" dirty="0" smtClean="0"/>
              <a:t>Подразделение учащихся начальной и средней школы, соответствующее году обучения.</a:t>
            </a:r>
            <a:endParaRPr lang="ru-RU" sz="1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61555" y="357166"/>
            <a:ext cx="44208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КЛА</a:t>
            </a:r>
            <a:r>
              <a:rPr lang="ru-RU" sz="54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СС</a:t>
            </a:r>
            <a:endParaRPr lang="ru-RU" sz="5400" b="1" u="sng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" name="Рисунок 4" descr="http://im2-tub-ru.yandex.net/i?id=204993589-00-72&amp;n=2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20109658">
            <a:off x="4223042" y="3692510"/>
            <a:ext cx="4357702" cy="2359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5-tub-ru.yandex.net/i?id=154522128-45-72&amp;n=2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1503398">
            <a:off x="1071538" y="3000372"/>
            <a:ext cx="2928958" cy="2287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БЗАЦ</a:t>
            </a:r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ru-RU" dirty="0" smtClean="0"/>
              <a:t>            Отступ вправо в начале строки, для отделения одной части текста от другой; красная строка.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3000372"/>
            <a:ext cx="850112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            Посадил дед репку. Выросла репка большая-пребольшая. Стал дед репку из земли тащить: </a:t>
            </a:r>
            <a:r>
              <a:rPr lang="ru-RU" sz="2000" dirty="0" err="1" smtClean="0">
                <a:solidFill>
                  <a:srgbClr val="FF0000"/>
                </a:solidFill>
              </a:rPr>
              <a:t>тянет-потянет</a:t>
            </a:r>
            <a:r>
              <a:rPr lang="ru-RU" sz="2000" dirty="0" smtClean="0">
                <a:solidFill>
                  <a:srgbClr val="FF0000"/>
                </a:solidFill>
              </a:rPr>
              <a:t>, вытянуть не может.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          Позвал дед бабку. Бабка за дедку, дедка за </a:t>
            </a:r>
            <a:r>
              <a:rPr lang="ru-RU" sz="2000" dirty="0" err="1" smtClean="0">
                <a:solidFill>
                  <a:srgbClr val="FF0000"/>
                </a:solidFill>
              </a:rPr>
              <a:t>тянут-потянут</a:t>
            </a:r>
            <a:r>
              <a:rPr lang="ru-RU" sz="2000" dirty="0" smtClean="0">
                <a:solidFill>
                  <a:srgbClr val="FF0000"/>
                </a:solidFill>
              </a:rPr>
              <a:t>, вытянуть не могут.</a:t>
            </a:r>
            <a:endParaRPr lang="ru-RU" sz="20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Стрелка вправо 5"/>
          <p:cNvSpPr/>
          <p:nvPr/>
        </p:nvSpPr>
        <p:spPr>
          <a:xfrm flipV="1">
            <a:off x="357158" y="3143248"/>
            <a:ext cx="1143008" cy="285752"/>
          </a:xfrm>
          <a:prstGeom prst="rightArrow">
            <a:avLst>
              <a:gd name="adj1" fmla="val 50000"/>
              <a:gd name="adj2" fmla="val 432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3071802" y="6858000"/>
            <a:ext cx="45719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flipV="1">
            <a:off x="357158" y="3714752"/>
            <a:ext cx="1143008" cy="285752"/>
          </a:xfrm>
          <a:prstGeom prst="rightArrow">
            <a:avLst>
              <a:gd name="adj1" fmla="val 50000"/>
              <a:gd name="adj2" fmla="val 432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73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з</a:t>
            </a:r>
            <a:r>
              <a:rPr lang="ru-RU" sz="7300" b="1" u="sng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</a:t>
            </a:r>
            <a:r>
              <a:rPr lang="ru-RU" sz="73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кон</a:t>
            </a:r>
            <a:r>
              <a:rPr lang="ru-RU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Законы  -  это свод правил, защищающих права граждан и определяющих их обязанности. Законы регулируют жизнь людей в обществе.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://im6-tub-ru.yandex.net/i?id=134832586-55-72&amp;n=2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3643314"/>
            <a:ext cx="5000660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77</TotalTime>
  <Words>123</Words>
  <Application>Microsoft Office PowerPoint</Application>
  <PresentationFormat>Экран 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Трек</vt:lpstr>
      <vt:lpstr>Слайд 1</vt:lpstr>
      <vt:lpstr>Слайд 2</vt:lpstr>
      <vt:lpstr>АБЗАЦ </vt:lpstr>
      <vt:lpstr>               закон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Сергей</cp:lastModifiedBy>
  <cp:revision>9</cp:revision>
  <dcterms:created xsi:type="dcterms:W3CDTF">2012-09-17T05:17:22Z</dcterms:created>
  <dcterms:modified xsi:type="dcterms:W3CDTF">2012-11-05T17:46:34Z</dcterms:modified>
</cp:coreProperties>
</file>