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C9262E-65DF-43D0-B2CA-33546271F6D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FF3B18-C780-4258-BDC0-E3444CC56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cut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-fotki.yandex.ru/get/4707/19411616.ca/0_7c77e_47c1f831_X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hyperlink" Target="http://cats.com.ua/uploads/posts/16149/normal-16149-sinatra-frenk-izyskannoe-ocharovanie-1323805598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ats.com.ua/uploads/posts/16149/normal-16149-sinatra-frenk-izyskannoe-ocharovanie-1323805598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ats.com.ua/uploads/posts/16149/normal-16149-sinatra-frenk-izyskannoe-ocharovanie-1323805598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ats.com.ua/uploads/posts/16149/normal-16149-sinatra-frenk-izyskannoe-ocharovanie-1323805598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ats.com.ua/uploads/posts/16149/normal-16149-sinatra-frenk-izyskannoe-ocharovanie-1323805598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rawfish.am/wp-content/gallery/fish/25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pirweli.com.ge/rus/images/stories/myso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Изложение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8458200" cy="864096"/>
          </a:xfrm>
        </p:spPr>
        <p:txBody>
          <a:bodyPr/>
          <a:lstStyle/>
          <a:p>
            <a:pPr algn="r"/>
            <a:r>
              <a:rPr lang="ru-RU" dirty="0" smtClean="0"/>
              <a:t>2 класс</a:t>
            </a:r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93784" cy="595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8864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Где гуляла девочка с котом?</a:t>
            </a:r>
            <a:endParaRPr lang="ru-RU" sz="48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165792" cy="2354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886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Где гуляла девочка с котом?</a:t>
            </a:r>
            <a:endParaRPr lang="ru-RU" sz="4800" dirty="0"/>
          </a:p>
        </p:txBody>
      </p:sp>
      <p:pic>
        <p:nvPicPr>
          <p:cNvPr id="4" name="i-main-pic" descr="Картинка 17 из 55947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316835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59 из 8245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005064"/>
            <a:ext cx="50405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1" y="5157192"/>
            <a:ext cx="8712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 smtClean="0"/>
              <a:t>Д</a:t>
            </a:r>
            <a:r>
              <a:rPr lang="ru-RU" sz="4800" dirty="0" smtClean="0"/>
              <a:t>ев</a:t>
            </a:r>
            <a:r>
              <a:rPr lang="ru-RU" sz="4800" u="sng" dirty="0" smtClean="0"/>
              <a:t>очк</a:t>
            </a:r>
            <a:r>
              <a:rPr lang="ru-RU" sz="4800" dirty="0" smtClean="0"/>
              <a:t>а част</a:t>
            </a:r>
            <a:r>
              <a:rPr lang="ru-RU" sz="4800" u="sng" dirty="0" smtClean="0"/>
              <a:t>о</a:t>
            </a:r>
            <a:r>
              <a:rPr lang="ru-RU" sz="4800" dirty="0" smtClean="0"/>
              <a:t> гуляла </a:t>
            </a:r>
            <a:r>
              <a:rPr lang="ru-RU" sz="4800" u="sng" dirty="0" smtClean="0"/>
              <a:t>с</a:t>
            </a:r>
            <a:r>
              <a:rPr lang="ru-RU" sz="4800" dirty="0" smtClean="0"/>
              <a:t> к</a:t>
            </a:r>
            <a:r>
              <a:rPr lang="ru-RU" sz="4800" u="sng" dirty="0" smtClean="0"/>
              <a:t>о</a:t>
            </a:r>
            <a:r>
              <a:rPr lang="ru-RU" sz="4800" dirty="0" smtClean="0"/>
              <a:t>том</a:t>
            </a:r>
          </a:p>
          <a:p>
            <a:r>
              <a:rPr lang="ru-RU" sz="4800" u="sng" dirty="0"/>
              <a:t>в</a:t>
            </a:r>
            <a:r>
              <a:rPr lang="ru-RU" sz="4800" u="sng" dirty="0" smtClean="0"/>
              <a:t>о</a:t>
            </a:r>
            <a:r>
              <a:rPr lang="ru-RU" sz="4800" dirty="0" smtClean="0"/>
              <a:t> дв</a:t>
            </a:r>
            <a:r>
              <a:rPr lang="ru-RU" sz="4800" u="sng" dirty="0" smtClean="0"/>
              <a:t>о</a:t>
            </a:r>
            <a:r>
              <a:rPr lang="ru-RU" sz="4800" dirty="0" smtClean="0"/>
              <a:t>ре.</a:t>
            </a:r>
            <a:endParaRPr lang="ru-RU" sz="48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93784" cy="739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    У Веры жил кот Пушок. Кот был белый и пушистый. Пушок любил рыбу и мясо. Девочка часто гуляла с котом во дворе.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0"/>
            <a:ext cx="38884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Пушок</a:t>
            </a:r>
            <a:endParaRPr lang="ru-RU" sz="80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536504" cy="10801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Вопросы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988840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4000" dirty="0" smtClean="0"/>
              <a:t>1. Кто жил у Веры?</a:t>
            </a:r>
          </a:p>
          <a:p>
            <a:pPr marL="342900" indent="-342900"/>
            <a:r>
              <a:rPr lang="ru-RU" sz="4000" dirty="0" smtClean="0"/>
              <a:t>2. Каким был кот?</a:t>
            </a:r>
          </a:p>
          <a:p>
            <a:pPr marL="342900" indent="-342900"/>
            <a:r>
              <a:rPr lang="ru-RU" sz="4000" dirty="0" smtClean="0"/>
              <a:t>3. Что любил Пушок?</a:t>
            </a:r>
          </a:p>
          <a:p>
            <a:pPr marL="342900" indent="-342900"/>
            <a:r>
              <a:rPr lang="ru-RU" sz="4000" dirty="0" smtClean="0"/>
              <a:t>4. Где гуляла девочка с котом? </a:t>
            </a:r>
            <a:endParaRPr lang="ru-RU" sz="40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96514" y="260649"/>
            <a:ext cx="355097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Пушок</a:t>
            </a:r>
            <a:endParaRPr lang="ru-RU" sz="8000" b="1" i="1" cap="none" spc="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420888"/>
            <a:ext cx="8568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У Веры жил кот Пушок. Кот был белый и пушистый. Пушок любил рыбу и мясо. Девочка часто гуляла с котом во дворе.</a:t>
            </a:r>
            <a:endParaRPr lang="ru-RU" sz="44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30676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31640" y="188640"/>
            <a:ext cx="6172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Кто жил у Веры?</a:t>
            </a:r>
            <a:endParaRPr lang="ru-RU" sz="60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80728"/>
            <a:ext cx="306760" cy="314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pPr>
              <a:buNone/>
            </a:pPr>
            <a:endParaRPr lang="ru-RU" sz="6000" dirty="0" smtClean="0"/>
          </a:p>
          <a:p>
            <a:endParaRPr lang="ru-RU" dirty="0"/>
          </a:p>
        </p:txBody>
      </p:sp>
      <p:pic>
        <p:nvPicPr>
          <p:cNvPr id="4" name="i-main-pic" descr="Картинка 59 из 8245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2952328" cy="43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59632" y="188640"/>
            <a:ext cx="6172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Кто жил у Веры?</a:t>
            </a:r>
            <a:endParaRPr lang="ru-RU" sz="60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90736" cy="523528"/>
          </a:xfrm>
        </p:spPr>
        <p:txBody>
          <a:bodyPr>
            <a:noAutofit/>
          </a:bodyPr>
          <a:lstStyle/>
          <a:p>
            <a:endParaRPr lang="ru-RU" sz="6000" dirty="0"/>
          </a:p>
        </p:txBody>
      </p:sp>
      <p:pic>
        <p:nvPicPr>
          <p:cNvPr id="4" name="i-main-pic" descr="Картинка 59 из 824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273630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188640"/>
            <a:ext cx="6172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Кто жил у Веры?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30120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/>
              <a:t>У</a:t>
            </a:r>
            <a:r>
              <a:rPr lang="ru-RU" sz="6000" dirty="0" smtClean="0"/>
              <a:t> </a:t>
            </a:r>
            <a:r>
              <a:rPr lang="ru-RU" sz="6000" u="sng" dirty="0" smtClean="0"/>
              <a:t>В</a:t>
            </a:r>
            <a:r>
              <a:rPr lang="ru-RU" sz="6000" dirty="0" smtClean="0"/>
              <a:t>еры </a:t>
            </a:r>
            <a:r>
              <a:rPr lang="ru-RU" sz="6000" u="sng" dirty="0" smtClean="0"/>
              <a:t>жи</a:t>
            </a:r>
            <a:r>
              <a:rPr lang="ru-RU" sz="6000" dirty="0" smtClean="0"/>
              <a:t>л кот </a:t>
            </a:r>
            <a:r>
              <a:rPr lang="ru-RU" sz="6000" u="sng" dirty="0" smtClean="0"/>
              <a:t>П</a:t>
            </a:r>
            <a:r>
              <a:rPr lang="ru-RU" sz="6000" dirty="0" smtClean="0"/>
              <a:t>ушок.</a:t>
            </a:r>
            <a:endParaRPr lang="ru-RU" sz="60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234752" cy="739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88640"/>
            <a:ext cx="5762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Каким был кот?</a:t>
            </a:r>
            <a:endParaRPr lang="ru-RU" sz="6000" dirty="0"/>
          </a:p>
        </p:txBody>
      </p:sp>
      <p:pic>
        <p:nvPicPr>
          <p:cNvPr id="5" name="i-main-pic" descr="Картинка 59 из 824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295232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237800" cy="523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" name="i-main-pic" descr="Картинка 59 из 8245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295232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188640"/>
            <a:ext cx="5762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Каким был кот?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5892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u="sng" dirty="0" smtClean="0"/>
              <a:t>К</a:t>
            </a:r>
            <a:r>
              <a:rPr lang="ru-RU" sz="5400" dirty="0" smtClean="0"/>
              <a:t>от был белый и пу</a:t>
            </a:r>
            <a:r>
              <a:rPr lang="ru-RU" sz="5400" u="sng" dirty="0" smtClean="0"/>
              <a:t>ши</a:t>
            </a:r>
            <a:r>
              <a:rPr lang="ru-RU" sz="5400" dirty="0" smtClean="0"/>
              <a:t>стый.</a:t>
            </a:r>
            <a:endParaRPr lang="ru-RU" sz="54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309808" cy="523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88640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Что любил Пушок?</a:t>
            </a:r>
            <a:endParaRPr lang="ru-RU" sz="60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597840" cy="307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88640"/>
            <a:ext cx="6988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Что любил Пушок?</a:t>
            </a:r>
            <a:endParaRPr lang="ru-RU" sz="6000" dirty="0"/>
          </a:p>
        </p:txBody>
      </p:sp>
      <p:pic>
        <p:nvPicPr>
          <p:cNvPr id="4" name="i-main-pic" descr="Картинка 32 из 171592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3546525" cy="254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2 из 108205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1371" y="1556793"/>
            <a:ext cx="4087093" cy="25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1" y="4797152"/>
            <a:ext cx="8892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u="sng" dirty="0" smtClean="0"/>
              <a:t>П</a:t>
            </a:r>
            <a:r>
              <a:rPr lang="ru-RU" sz="5400" dirty="0" smtClean="0"/>
              <a:t>ушок любил рыбу и мясо.</a:t>
            </a:r>
            <a:endParaRPr lang="ru-RU" sz="54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156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Изложение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--</dc:creator>
  <cp:lastModifiedBy>--</cp:lastModifiedBy>
  <cp:revision>9</cp:revision>
  <dcterms:created xsi:type="dcterms:W3CDTF">2012-02-05T09:34:38Z</dcterms:created>
  <dcterms:modified xsi:type="dcterms:W3CDTF">2012-02-05T10:48:45Z</dcterms:modified>
</cp:coreProperties>
</file>