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2A04"/>
    <a:srgbClr val="E46D0A"/>
    <a:srgbClr val="EE6C32"/>
    <a:srgbClr val="F4BB2C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F7C9-B2C5-499E-B020-7EB3BACB4D12}" type="datetimeFigureOut">
              <a:rPr lang="ru-RU" smtClean="0"/>
              <a:pPr/>
              <a:t>22.09.2012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CA5C7-6D57-4250-8635-2179FD1881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F7C9-B2C5-499E-B020-7EB3BACB4D12}" type="datetimeFigureOut">
              <a:rPr lang="ru-RU" smtClean="0"/>
              <a:pPr/>
              <a:t>22.09.2012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CA5C7-6D57-4250-8635-2179FD1881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F7C9-B2C5-499E-B020-7EB3BACB4D12}" type="datetimeFigureOut">
              <a:rPr lang="ru-RU" smtClean="0"/>
              <a:pPr/>
              <a:t>22.09.2012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CA5C7-6D57-4250-8635-2179FD1881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F7C9-B2C5-499E-B020-7EB3BACB4D12}" type="datetimeFigureOut">
              <a:rPr lang="ru-RU" smtClean="0"/>
              <a:pPr/>
              <a:t>22.09.2012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CA5C7-6D57-4250-8635-2179FD1881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F7C9-B2C5-499E-B020-7EB3BACB4D12}" type="datetimeFigureOut">
              <a:rPr lang="ru-RU" smtClean="0"/>
              <a:pPr/>
              <a:t>22.09.2012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CA5C7-6D57-4250-8635-2179FD1881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F7C9-B2C5-499E-B020-7EB3BACB4D12}" type="datetimeFigureOut">
              <a:rPr lang="ru-RU" smtClean="0"/>
              <a:pPr/>
              <a:t>22.09.2012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CA5C7-6D57-4250-8635-2179FD1881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F7C9-B2C5-499E-B020-7EB3BACB4D12}" type="datetimeFigureOut">
              <a:rPr lang="ru-RU" smtClean="0"/>
              <a:pPr/>
              <a:t>22.09.2012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CA5C7-6D57-4250-8635-2179FD1881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F7C9-B2C5-499E-B020-7EB3BACB4D12}" type="datetimeFigureOut">
              <a:rPr lang="ru-RU" smtClean="0"/>
              <a:pPr/>
              <a:t>22.09.2012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CA5C7-6D57-4250-8635-2179FD1881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F7C9-B2C5-499E-B020-7EB3BACB4D12}" type="datetimeFigureOut">
              <a:rPr lang="ru-RU" smtClean="0"/>
              <a:pPr/>
              <a:t>22.09.2012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CA5C7-6D57-4250-8635-2179FD1881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F7C9-B2C5-499E-B020-7EB3BACB4D12}" type="datetimeFigureOut">
              <a:rPr lang="ru-RU" smtClean="0"/>
              <a:pPr/>
              <a:t>22.09.2012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CA5C7-6D57-4250-8635-2179FD1881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F7C9-B2C5-499E-B020-7EB3BACB4D12}" type="datetimeFigureOut">
              <a:rPr lang="ru-RU" smtClean="0"/>
              <a:pPr/>
              <a:t>22.09.2012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CA5C7-6D57-4250-8635-2179FD1881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F7C9-B2C5-499E-B020-7EB3BACB4D12}" type="datetimeFigureOut">
              <a:rPr lang="ru-RU" smtClean="0"/>
              <a:pPr/>
              <a:t>22.09.2012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CA5C7-6D57-4250-8635-2179FD1881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46 - копи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1802" y="2000240"/>
            <a:ext cx="3143272" cy="4592616"/>
          </a:xfrm>
          <a:prstGeom prst="rect">
            <a:avLst/>
          </a:prstGeom>
          <a:solidFill>
            <a:srgbClr val="EE6C32">
              <a:alpha val="64000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14290"/>
            <a:ext cx="7772400" cy="1643074"/>
          </a:xfrm>
          <a:solidFill>
            <a:schemeClr val="bg1">
              <a:lumMod val="95000"/>
              <a:alpha val="32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Проектная работа.</a:t>
            </a:r>
            <a:b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Тема: «Исследование словарного слова лисица»</a:t>
            </a:r>
            <a:r>
              <a:rPr lang="ru-RU" i="1" dirty="0" smtClean="0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solidFill>
                <a:srgbClr val="FF99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285784" y="5891218"/>
            <a:ext cx="3614718" cy="96678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Московская область</a:t>
            </a:r>
          </a:p>
          <a:p>
            <a:pPr>
              <a:lnSpc>
                <a:spcPct val="80000"/>
              </a:lnSpc>
            </a:pPr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Г.Юбилейный                                 </a:t>
            </a:r>
          </a:p>
          <a:p>
            <a:pPr>
              <a:lnSpc>
                <a:spcPct val="80000"/>
              </a:lnSpc>
            </a:pPr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2011г.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5"/>
            <a:ext cx="8229600" cy="71438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УСПЕХОВ В УЧЕБЕ!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 проекта: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Выявить значение слова ЛИСИЦА;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Найти однокоренные слова и синонимы;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Привести примеры  загадок, скороговорок, пословиц и поговорок.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642942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Толкование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14282" y="1000108"/>
            <a:ext cx="8929718" cy="5126055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400" i="1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Хорошо </a:t>
            </a:r>
            <a:r>
              <a:rPr lang="ru-RU" sz="4400" i="1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кума- лиса принаряжена:</a:t>
            </a:r>
          </a:p>
          <a:p>
            <a:pPr>
              <a:buNone/>
            </a:pPr>
            <a:r>
              <a:rPr lang="ru-RU" sz="4400" i="1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шерсть </a:t>
            </a:r>
            <a:r>
              <a:rPr lang="ru-RU" sz="4400" i="1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пушистая, золотистая;</a:t>
            </a:r>
          </a:p>
          <a:p>
            <a:pPr>
              <a:buNone/>
            </a:pPr>
            <a:r>
              <a:rPr lang="ru-RU" sz="4400" i="1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на </a:t>
            </a:r>
            <a:r>
              <a:rPr lang="ru-RU" sz="4400" i="1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груди жилет</a:t>
            </a:r>
            <a:r>
              <a:rPr lang="ru-RU" sz="4400" i="1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ru-RU" sz="4400" i="1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i="1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а </a:t>
            </a:r>
            <a:r>
              <a:rPr lang="ru-RU" sz="4400" i="1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на шее белый галстучек.</a:t>
            </a:r>
          </a:p>
          <a:p>
            <a:pPr>
              <a:buNone/>
            </a:pPr>
            <a:r>
              <a:rPr lang="ru-RU" sz="4400" i="1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(</a:t>
            </a:r>
            <a:r>
              <a:rPr lang="ru-RU" sz="4400" i="1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К.Ушинский)</a:t>
            </a:r>
          </a:p>
          <a:p>
            <a:pPr>
              <a:buNone/>
            </a:pPr>
            <a:r>
              <a:rPr lang="ru-RU" sz="8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Лисица- </a:t>
            </a:r>
            <a:endParaRPr lang="ru-RU" sz="80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800" i="1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5800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Хищный зверь с острой </a:t>
            </a:r>
            <a:r>
              <a:rPr lang="ru-RU" sz="5800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мордой</a:t>
            </a:r>
          </a:p>
          <a:p>
            <a:pPr>
              <a:buNone/>
            </a:pPr>
            <a:r>
              <a:rPr lang="ru-RU" sz="5800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800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и длинным пушистым хвостом</a:t>
            </a:r>
            <a:r>
              <a:rPr lang="ru-RU" sz="5800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5800" i="1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5800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перен</a:t>
            </a:r>
            <a:r>
              <a:rPr lang="ru-RU" sz="5800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. О хитром, льстивом</a:t>
            </a:r>
          </a:p>
          <a:p>
            <a:pPr>
              <a:buNone/>
            </a:pPr>
            <a:r>
              <a:rPr lang="ru-RU" sz="5800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 человеке</a:t>
            </a:r>
            <a:r>
              <a:rPr lang="ru-RU" sz="5800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5800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(толковый словарь Ожегова С.И.)</a:t>
            </a:r>
          </a:p>
          <a:p>
            <a:pPr>
              <a:buNone/>
            </a:pPr>
            <a:endParaRPr lang="ru-RU" sz="3600" dirty="0">
              <a:solidFill>
                <a:srgbClr val="582A0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50eb40502fe03845652552b74674597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3214686"/>
            <a:ext cx="1785950" cy="3429024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Этимология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14488"/>
            <a:ext cx="8472518" cy="4572032"/>
          </a:xfrm>
        </p:spPr>
        <p:txBody>
          <a:bodyPr/>
          <a:lstStyle/>
          <a:p>
            <a:pPr>
              <a:buNone/>
            </a:pPr>
            <a:r>
              <a:rPr lang="ru-RU" sz="3400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  Слово 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лиса </a:t>
            </a:r>
            <a:r>
              <a:rPr lang="ru-RU" sz="3400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образованно от слова 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лис</a:t>
            </a:r>
            <a:r>
              <a:rPr lang="ru-RU" sz="3600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400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ru-RU" sz="3400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 Слово 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лиса</a:t>
            </a:r>
            <a:r>
              <a:rPr lang="ru-RU" sz="3400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 родственно употребляемым на территориях отдельных районах нашей </a:t>
            </a:r>
            <a:r>
              <a:rPr lang="ru-RU" sz="3400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страны</a:t>
            </a:r>
            <a:r>
              <a:rPr lang="ru-RU" sz="3400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400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словам 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лисый</a:t>
            </a:r>
            <a:r>
              <a:rPr lang="ru-RU" sz="3400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 – «желтоватый», 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залисеть</a:t>
            </a:r>
            <a:r>
              <a:rPr lang="ru-RU" sz="3400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 – «пожелтеть».</a:t>
            </a:r>
          </a:p>
          <a:p>
            <a:pPr algn="just">
              <a:buNone/>
            </a:pPr>
            <a:r>
              <a:rPr lang="ru-RU" sz="3400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 Животное названо по характерному  </a:t>
            </a:r>
          </a:p>
          <a:p>
            <a:pPr algn="just">
              <a:buNone/>
            </a:pPr>
            <a:r>
              <a:rPr lang="ru-RU" sz="3400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для него  цвету шерсти.</a:t>
            </a:r>
            <a:endParaRPr lang="ru-RU" sz="3400" dirty="0">
              <a:solidFill>
                <a:srgbClr val="582A0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371716_origin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5206" y="4071942"/>
            <a:ext cx="1579156" cy="250033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Однокоренные слова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434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Лисица, лисичка, лисий, лисонька, лисенок, лисята.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                                Рыжая плутовка.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14400" y="2357430"/>
            <a:ext cx="8229600" cy="1143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 useBgFill="1">
        <p:nvSpPr>
          <p:cNvPr id="5" name="Прямоугольник 4"/>
          <p:cNvSpPr/>
          <p:nvPr/>
        </p:nvSpPr>
        <p:spPr>
          <a:xfrm>
            <a:off x="428596" y="3357562"/>
            <a:ext cx="8215370" cy="76944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Синонимы</a:t>
            </a:r>
          </a:p>
        </p:txBody>
      </p:sp>
      <p:pic>
        <p:nvPicPr>
          <p:cNvPr id="6" name="Рисунок 5" descr="83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786058"/>
            <a:ext cx="2786082" cy="3714776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Загадки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5500726"/>
          </a:xfrm>
          <a:solidFill>
            <a:srgbClr val="EE6C32">
              <a:alpha val="23000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5100" b="1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        Хвост пушистый, мех золотистый.</a:t>
            </a:r>
          </a:p>
          <a:p>
            <a:pPr>
              <a:buNone/>
            </a:pPr>
            <a:r>
              <a:rPr lang="ru-RU" sz="5100" b="1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        В лесу живет кур крадет.</a:t>
            </a:r>
          </a:p>
          <a:p>
            <a:pPr>
              <a:buNone/>
            </a:pP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100" b="1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       В птичник повадится- жди беды.</a:t>
            </a:r>
          </a:p>
          <a:p>
            <a:pPr>
              <a:buNone/>
            </a:pPr>
            <a:r>
              <a:rPr lang="ru-RU" sz="5100" b="1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       Рыжим хвостом заметает следы.</a:t>
            </a:r>
          </a:p>
          <a:p>
            <a:pPr>
              <a:buNone/>
            </a:pPr>
            <a:endParaRPr lang="ru-RU" sz="5100" b="1" dirty="0">
              <a:solidFill>
                <a:srgbClr val="582A04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100" b="1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       Рыжая</a:t>
            </a:r>
            <a:r>
              <a:rPr lang="ru-RU" sz="5100" b="1" dirty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, с пушистым хвостом,</a:t>
            </a:r>
            <a:br>
              <a:rPr lang="ru-RU" sz="5100" b="1" dirty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100" b="1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   живет </a:t>
            </a:r>
            <a:r>
              <a:rPr lang="ru-RU" sz="5100" b="1" dirty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в лесу под кустом</a:t>
            </a:r>
            <a:r>
              <a:rPr lang="ru-RU" sz="5100" b="1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5100" b="1" dirty="0" smtClean="0">
              <a:solidFill>
                <a:srgbClr val="582A04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100" b="1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              Рыжая </a:t>
            </a:r>
            <a:r>
              <a:rPr lang="ru-RU" sz="5100" b="1" dirty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плутовка, </a:t>
            </a:r>
            <a:br>
              <a:rPr lang="ru-RU" sz="5100" b="1" dirty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100" b="1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         Хитрая </a:t>
            </a:r>
            <a:r>
              <a:rPr lang="ru-RU" sz="5100" b="1" dirty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да ловкая. </a:t>
            </a:r>
            <a:br>
              <a:rPr lang="ru-RU" sz="5100" b="1" dirty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100" b="1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         Хвост </a:t>
            </a:r>
            <a:r>
              <a:rPr lang="ru-RU" sz="5100" b="1" dirty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пушистый, </a:t>
            </a:r>
            <a:br>
              <a:rPr lang="ru-RU" sz="5100" b="1" dirty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100" b="1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         Мех </a:t>
            </a:r>
            <a:r>
              <a:rPr lang="ru-RU" sz="5100" b="1" dirty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золотистый. </a:t>
            </a:r>
            <a:br>
              <a:rPr lang="ru-RU" sz="5100" b="1" dirty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100" b="1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         В </a:t>
            </a:r>
            <a:r>
              <a:rPr lang="ru-RU" sz="5100" b="1" dirty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лесу живет, </a:t>
            </a:r>
            <a:br>
              <a:rPr lang="ru-RU" sz="5100" b="1" dirty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100" b="1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         В </a:t>
            </a:r>
            <a:r>
              <a:rPr lang="ru-RU" sz="5100" b="1" dirty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деревне кур </a:t>
            </a:r>
            <a:r>
              <a:rPr lang="ru-RU" sz="5100" b="1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крадет.</a:t>
            </a:r>
            <a:r>
              <a:rPr lang="ru-RU" sz="4000" b="1" dirty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rgbClr val="582A0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34916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1928802"/>
            <a:ext cx="3063240" cy="4105656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Скороговорки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У мосточка под кусточком две лисички, две сестрички.</a:t>
            </a:r>
          </a:p>
          <a:p>
            <a:pPr>
              <a:buNone/>
            </a:pPr>
            <a:endParaRPr lang="ru-RU" b="1" dirty="0" smtClean="0">
              <a:solidFill>
                <a:srgbClr val="582A04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Лиса</a:t>
            </a:r>
            <a:r>
              <a:rPr lang="ru-RU" b="1" dirty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 по лесу шла, </a:t>
            </a:r>
            <a:r>
              <a:rPr lang="ru-RU" b="1" i="1" dirty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лиса</a:t>
            </a:r>
            <a:r>
              <a:rPr lang="ru-RU" b="1" dirty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 лычки драла, </a:t>
            </a:r>
            <a:r>
              <a:rPr lang="ru-RU" b="1" i="1" dirty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лиса</a:t>
            </a:r>
            <a:r>
              <a:rPr lang="ru-RU" b="1" dirty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 лапти плела: мужу двое, себе трое, и детишкам по лаптишкам.</a:t>
            </a:r>
            <a:br>
              <a:rPr lang="ru-RU" b="1" dirty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582A04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Бежит </a:t>
            </a:r>
            <a:r>
              <a:rPr lang="ru-RU" b="1" dirty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лиса по шесточку: лизни, лиса, песочку!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CANX5DM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7429520" y="3857628"/>
            <a:ext cx="1285874" cy="1285874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ln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Пословицы и поговорки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6" name="Скругленный прямоугольник 5"/>
          <p:cNvSpPr/>
          <p:nvPr/>
        </p:nvSpPr>
        <p:spPr>
          <a:xfrm>
            <a:off x="357158" y="1142984"/>
            <a:ext cx="8429684" cy="78581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b="1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Старую лису второй раз в капкан не заманишь</a:t>
            </a:r>
            <a:r>
              <a:rPr lang="ru-RU" sz="2800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357158" y="2071678"/>
            <a:ext cx="8429684" cy="78581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b="1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Лисица – старая </a:t>
            </a:r>
            <a:r>
              <a:rPr lang="ru-RU" sz="2800" b="1" dirty="0" err="1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льстица</a:t>
            </a:r>
            <a:r>
              <a:rPr lang="ru-RU" sz="2800" b="1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357158" y="3000372"/>
            <a:ext cx="8429684" cy="78581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b="1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Старая лиса рыльцем роет, а хвостом заметает.</a:t>
            </a:r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357158" y="4000504"/>
            <a:ext cx="8429684" cy="78581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b="1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Лисичка всегда сытнее волка живет.</a:t>
            </a:r>
          </a:p>
        </p:txBody>
      </p:sp>
      <p:sp useBgFill="1">
        <p:nvSpPr>
          <p:cNvPr id="11" name="Скругленный прямоугольник 10"/>
          <p:cNvSpPr/>
          <p:nvPr/>
        </p:nvSpPr>
        <p:spPr>
          <a:xfrm>
            <a:off x="357158" y="4929198"/>
            <a:ext cx="8429684" cy="78581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b="1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Старую лисицу хитростям не учат.</a:t>
            </a:r>
          </a:p>
        </p:txBody>
      </p:sp>
      <p:sp useBgFill="1">
        <p:nvSpPr>
          <p:cNvPr id="12" name="Скругленный прямоугольник 11"/>
          <p:cNvSpPr/>
          <p:nvPr/>
        </p:nvSpPr>
        <p:spPr>
          <a:xfrm>
            <a:off x="357158" y="5857892"/>
            <a:ext cx="8429684" cy="78581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b="1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Старую лисицу не травят молодыми собаками.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68346"/>
          </a:xfrm>
        </p:spPr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Сказки о лисе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142984"/>
            <a:ext cx="8043890" cy="542928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ru-RU" sz="4200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«Овца, волк и лиса»</a:t>
            </a:r>
          </a:p>
          <a:p>
            <a:pPr>
              <a:buNone/>
            </a:pPr>
            <a:r>
              <a:rPr lang="ru-RU" sz="4200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                                       «Медведь и лиса»</a:t>
            </a:r>
          </a:p>
          <a:p>
            <a:pPr>
              <a:buNone/>
            </a:pPr>
            <a:r>
              <a:rPr lang="ru-RU" sz="4200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                                       «Снегурочка и лиса»</a:t>
            </a:r>
          </a:p>
          <a:p>
            <a:pPr>
              <a:buNone/>
            </a:pPr>
            <a:r>
              <a:rPr lang="ru-RU" sz="4200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                                       «Кот и лиса»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300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«Лиса и заяц»</a:t>
            </a:r>
          </a:p>
          <a:p>
            <a:pPr>
              <a:buNone/>
            </a:pPr>
            <a:r>
              <a:rPr lang="ru-RU" sz="4300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«Лиса и волк»</a:t>
            </a:r>
          </a:p>
          <a:p>
            <a:pPr>
              <a:buNone/>
            </a:pPr>
            <a:r>
              <a:rPr lang="ru-RU" sz="4300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«Лиса и дрозд»</a:t>
            </a:r>
          </a:p>
          <a:p>
            <a:pPr>
              <a:buNone/>
            </a:pPr>
            <a:r>
              <a:rPr lang="ru-RU" sz="4300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«Лиса и рак»</a:t>
            </a:r>
          </a:p>
          <a:p>
            <a:pPr>
              <a:buNone/>
            </a:pPr>
            <a:r>
              <a:rPr lang="ru-RU" sz="4300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«Лиса и петух»</a:t>
            </a:r>
          </a:p>
          <a:p>
            <a:pPr>
              <a:buNone/>
            </a:pPr>
            <a:r>
              <a:rPr lang="ru-RU" sz="4300" dirty="0" smtClean="0">
                <a:solidFill>
                  <a:srgbClr val="582A04"/>
                </a:solidFill>
                <a:latin typeface="Times New Roman" pitchFamily="18" charset="0"/>
                <a:cs typeface="Times New Roman" pitchFamily="18" charset="0"/>
              </a:rPr>
              <a:t>«Лиза и журавль»</a:t>
            </a:r>
            <a:endParaRPr lang="ru-RU" sz="4300" dirty="0">
              <a:solidFill>
                <a:srgbClr val="582A0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_009 - коп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3714752"/>
            <a:ext cx="3406324" cy="2747768"/>
          </a:xfrm>
          <a:prstGeom prst="rect">
            <a:avLst/>
          </a:prstGeom>
        </p:spPr>
      </p:pic>
      <p:pic>
        <p:nvPicPr>
          <p:cNvPr id="5" name="Рисунок 4" descr="50eb40502fe03845652552b74674597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214290"/>
            <a:ext cx="2428892" cy="32523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229</TotalTime>
  <Words>324</Words>
  <Application>Microsoft Office PowerPoint</Application>
  <PresentationFormat>Экран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Проектная работа. Тема: «Исследование словарного слова лисица» </vt:lpstr>
      <vt:lpstr>Задачи проекта:</vt:lpstr>
      <vt:lpstr>Толкование</vt:lpstr>
      <vt:lpstr>Этимология</vt:lpstr>
      <vt:lpstr>Однокоренные слова</vt:lpstr>
      <vt:lpstr>Загадки</vt:lpstr>
      <vt:lpstr>Скороговорки</vt:lpstr>
      <vt:lpstr>Пословицы и поговорки</vt:lpstr>
      <vt:lpstr>Сказки о лисе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работа. Тема: «Исследование словарного слова лисица»</dc:title>
  <dc:creator>оля</dc:creator>
  <cp:lastModifiedBy>оля</cp:lastModifiedBy>
  <cp:revision>24</cp:revision>
  <dcterms:created xsi:type="dcterms:W3CDTF">2012-09-18T15:22:04Z</dcterms:created>
  <dcterms:modified xsi:type="dcterms:W3CDTF">2012-09-22T18:10:19Z</dcterms:modified>
</cp:coreProperties>
</file>