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43608" y="476672"/>
            <a:ext cx="369203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Покормите птиц зимой,</a:t>
            </a:r>
            <a:br>
              <a:rPr lang="ru-RU" dirty="0"/>
            </a:br>
            <a:r>
              <a:rPr lang="ru-RU" dirty="0"/>
              <a:t>Пусть со всех концов</a:t>
            </a:r>
            <a:br>
              <a:rPr lang="ru-RU" dirty="0"/>
            </a:br>
            <a:r>
              <a:rPr lang="ru-RU" dirty="0"/>
              <a:t>К вам слетятся, как домой,</a:t>
            </a:r>
            <a:br>
              <a:rPr lang="ru-RU" dirty="0"/>
            </a:br>
            <a:r>
              <a:rPr lang="ru-RU" dirty="0"/>
              <a:t>Стайки на крыльцо.</a:t>
            </a:r>
          </a:p>
          <a:p>
            <a:r>
              <a:rPr lang="ru-RU" dirty="0"/>
              <a:t>Не богаты их корма.</a:t>
            </a:r>
            <a:br>
              <a:rPr lang="ru-RU" dirty="0"/>
            </a:br>
            <a:r>
              <a:rPr lang="ru-RU" dirty="0"/>
              <a:t>Горсть зерна нужна,</a:t>
            </a:r>
            <a:br>
              <a:rPr lang="ru-RU" dirty="0"/>
            </a:br>
            <a:r>
              <a:rPr lang="ru-RU" dirty="0"/>
              <a:t>Горсть одна –</a:t>
            </a:r>
            <a:br>
              <a:rPr lang="ru-RU" dirty="0"/>
            </a:br>
            <a:r>
              <a:rPr lang="ru-RU" dirty="0"/>
              <a:t>И не страшна</a:t>
            </a:r>
            <a:br>
              <a:rPr lang="ru-RU" dirty="0"/>
            </a:br>
            <a:r>
              <a:rPr lang="ru-RU" dirty="0"/>
              <a:t>Будет им зима.</a:t>
            </a:r>
          </a:p>
          <a:p>
            <a:r>
              <a:rPr lang="ru-RU" dirty="0"/>
              <a:t>Сколько гибнет их – не счесть,</a:t>
            </a:r>
            <a:br>
              <a:rPr lang="ru-RU" dirty="0"/>
            </a:br>
            <a:r>
              <a:rPr lang="ru-RU" dirty="0"/>
              <a:t>Видеть тяжело.</a:t>
            </a:r>
            <a:br>
              <a:rPr lang="ru-RU" dirty="0"/>
            </a:br>
            <a:r>
              <a:rPr lang="ru-RU" dirty="0"/>
              <a:t>А ведь в нашем сердце есть</a:t>
            </a:r>
            <a:br>
              <a:rPr lang="ru-RU" dirty="0"/>
            </a:br>
            <a:r>
              <a:rPr lang="ru-RU" dirty="0"/>
              <a:t>И для птиц тепло.</a:t>
            </a:r>
          </a:p>
          <a:p>
            <a:r>
              <a:rPr lang="ru-RU" dirty="0"/>
              <a:t>Разве можно забывать:</a:t>
            </a:r>
            <a:br>
              <a:rPr lang="ru-RU" dirty="0"/>
            </a:br>
            <a:r>
              <a:rPr lang="ru-RU" dirty="0"/>
              <a:t>Улететь могли,</a:t>
            </a:r>
            <a:br>
              <a:rPr lang="ru-RU" dirty="0"/>
            </a:br>
            <a:r>
              <a:rPr lang="ru-RU" dirty="0"/>
              <a:t>А остались зимовать</a:t>
            </a:r>
            <a:br>
              <a:rPr lang="ru-RU" dirty="0"/>
            </a:br>
            <a:r>
              <a:rPr lang="ru-RU" dirty="0"/>
              <a:t>Заодно с людьми.</a:t>
            </a:r>
          </a:p>
          <a:p>
            <a:r>
              <a:rPr lang="ru-RU" dirty="0"/>
              <a:t>Приучите птиц в мороз</a:t>
            </a:r>
            <a:br>
              <a:rPr lang="ru-RU" dirty="0"/>
            </a:br>
            <a:r>
              <a:rPr lang="ru-RU" dirty="0"/>
              <a:t>К своему окну,</a:t>
            </a:r>
            <a:br>
              <a:rPr lang="ru-RU" dirty="0"/>
            </a:br>
            <a:r>
              <a:rPr lang="ru-RU" dirty="0"/>
              <a:t>Чтоб без песен не пришлось</a:t>
            </a:r>
            <a:br>
              <a:rPr lang="ru-RU" dirty="0"/>
            </a:br>
            <a:r>
              <a:rPr lang="ru-RU" dirty="0"/>
              <a:t>Нам встречать весну.</a:t>
            </a:r>
          </a:p>
        </p:txBody>
      </p:sp>
      <p:pic>
        <p:nvPicPr>
          <p:cNvPr id="6146" name="Picture 2" descr="C:\Users\Margo\Pictures\настя кормит птиче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803" y="1196752"/>
            <a:ext cx="2999794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и запиши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2592288" cy="409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230" y="4252993"/>
            <a:ext cx="3798887" cy="173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292494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Century Schoolbook" pitchFamily="18" charset="0"/>
              </a:rPr>
              <a:t>сн</a:t>
            </a:r>
            <a:r>
              <a:rPr lang="ru-RU" sz="2400" i="1" u="sng" dirty="0" smtClean="0">
                <a:latin typeface="Century Schoolbook" pitchFamily="18" charset="0"/>
              </a:rPr>
              <a:t>е</a:t>
            </a:r>
            <a:r>
              <a:rPr lang="ru-RU" sz="2400" i="1" dirty="0" smtClean="0">
                <a:latin typeface="Century Schoolbook" pitchFamily="18" charset="0"/>
              </a:rPr>
              <a:t>гирь</a:t>
            </a:r>
            <a:endParaRPr lang="ru-RU" sz="2400" i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9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и запиши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276805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2492896"/>
            <a:ext cx="39901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Трещала с самого утра:</a:t>
            </a:r>
          </a:p>
          <a:p>
            <a:r>
              <a:rPr lang="ru-RU" dirty="0" err="1"/>
              <a:t>Порра</a:t>
            </a:r>
            <a:r>
              <a:rPr lang="ru-RU" dirty="0"/>
              <a:t>! </a:t>
            </a:r>
            <a:r>
              <a:rPr lang="ru-RU" dirty="0" err="1"/>
              <a:t>Порра</a:t>
            </a:r>
            <a:r>
              <a:rPr lang="ru-RU" dirty="0"/>
              <a:t>!</a:t>
            </a:r>
          </a:p>
          <a:p>
            <a:r>
              <a:rPr lang="ru-RU" dirty="0"/>
              <a:t>А что пора? такая всем морока,</a:t>
            </a:r>
          </a:p>
          <a:p>
            <a:r>
              <a:rPr lang="ru-RU" dirty="0"/>
              <a:t>Когда трещит</a:t>
            </a:r>
            <a:r>
              <a:rPr lang="ru-RU" dirty="0" smtClean="0"/>
              <a:t>...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3970224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Century Schoolbook" pitchFamily="18" charset="0"/>
              </a:rPr>
              <a:t>с</a:t>
            </a:r>
            <a:r>
              <a:rPr lang="ru-RU" sz="2400" i="1" u="sng" dirty="0" smtClean="0">
                <a:latin typeface="Century Schoolbook" pitchFamily="18" charset="0"/>
              </a:rPr>
              <a:t>о</a:t>
            </a:r>
            <a:r>
              <a:rPr lang="ru-RU" sz="2400" i="1" dirty="0" smtClean="0">
                <a:latin typeface="Century Schoolbook" pitchFamily="18" charset="0"/>
              </a:rPr>
              <a:t>рока</a:t>
            </a:r>
            <a:endParaRPr lang="ru-RU" sz="2400" i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4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и запиши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321708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2263805"/>
            <a:ext cx="30748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Я весь день ловлю жуков,</a:t>
            </a:r>
          </a:p>
          <a:p>
            <a:r>
              <a:rPr lang="ru-RU" dirty="0"/>
              <a:t>Ем букашек, червяков.</a:t>
            </a:r>
          </a:p>
          <a:p>
            <a:r>
              <a:rPr lang="ru-RU" dirty="0"/>
              <a:t>Зимовать не улетаю,</a:t>
            </a:r>
          </a:p>
          <a:p>
            <a:r>
              <a:rPr lang="ru-RU" dirty="0"/>
              <a:t>Под карнизом обитаю.</a:t>
            </a:r>
          </a:p>
          <a:p>
            <a:r>
              <a:rPr lang="ru-RU" dirty="0"/>
              <a:t>Чик-чирик! Не робей!</a:t>
            </a:r>
          </a:p>
          <a:p>
            <a:r>
              <a:rPr lang="ru-RU" dirty="0"/>
              <a:t>Я бывалый</a:t>
            </a:r>
            <a:r>
              <a:rPr lang="ru-RU" dirty="0" smtClean="0"/>
              <a:t>...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4883" y="4293096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Century Schoolbook" pitchFamily="18" charset="0"/>
              </a:rPr>
              <a:t>в</a:t>
            </a:r>
            <a:r>
              <a:rPr lang="ru-RU" sz="2400" i="1" u="sng" dirty="0" smtClean="0">
                <a:latin typeface="Century Schoolbook" pitchFamily="18" charset="0"/>
              </a:rPr>
              <a:t>о</a:t>
            </a:r>
            <a:r>
              <a:rPr lang="ru-RU" sz="2400" i="1" dirty="0" smtClean="0">
                <a:latin typeface="Century Schoolbook" pitchFamily="18" charset="0"/>
              </a:rPr>
              <a:t>р</a:t>
            </a:r>
            <a:r>
              <a:rPr lang="ru-RU" sz="2400" i="1" u="sng" dirty="0" smtClean="0">
                <a:latin typeface="Century Schoolbook" pitchFamily="18" charset="0"/>
              </a:rPr>
              <a:t>о</a:t>
            </a:r>
            <a:r>
              <a:rPr lang="ru-RU" sz="2400" i="1" dirty="0" smtClean="0">
                <a:latin typeface="Century Schoolbook" pitchFamily="18" charset="0"/>
              </a:rPr>
              <a:t>бей</a:t>
            </a:r>
            <a:endParaRPr lang="ru-RU" sz="2400" i="1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5157192"/>
            <a:ext cx="3228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Что за птичка ВОРОБЕЙ?</a:t>
            </a:r>
          </a:p>
          <a:p>
            <a:r>
              <a:rPr lang="ru-RU" dirty="0"/>
              <a:t>Это значит - ВОРА </a:t>
            </a:r>
            <a:r>
              <a:rPr lang="ru-RU" dirty="0" smtClean="0"/>
              <a:t>  БЕЙ</a:t>
            </a:r>
            <a:r>
              <a:rPr lang="ru-RU" dirty="0"/>
              <a:t>!</a:t>
            </a:r>
          </a:p>
          <a:p>
            <a:r>
              <a:rPr lang="ru-RU" dirty="0"/>
              <a:t>Не хочу его я бить.</a:t>
            </a:r>
          </a:p>
          <a:p>
            <a:r>
              <a:rPr lang="ru-RU" dirty="0"/>
              <a:t>Надо с птичками дружить!</a:t>
            </a:r>
          </a:p>
        </p:txBody>
      </p:sp>
    </p:spTree>
    <p:extLst>
      <p:ext uri="{BB962C8B-B14F-4D97-AF65-F5344CB8AC3E}">
        <p14:creationId xmlns:p14="http://schemas.microsoft.com/office/powerpoint/2010/main" val="22548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Расшифруй и запиши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309119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2420888"/>
            <a:ext cx="26532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Окраской – сероватая, </a:t>
            </a:r>
            <a:endParaRPr lang="ru-RU" sz="1600" dirty="0" smtClean="0"/>
          </a:p>
          <a:p>
            <a:r>
              <a:rPr lang="ru-RU" sz="1600" dirty="0" smtClean="0"/>
              <a:t>Повадкой </a:t>
            </a:r>
            <a:r>
              <a:rPr lang="ru-RU" sz="1600" dirty="0"/>
              <a:t>– вороватая, </a:t>
            </a:r>
            <a:endParaRPr lang="ru-RU" sz="1600" dirty="0" smtClean="0"/>
          </a:p>
          <a:p>
            <a:r>
              <a:rPr lang="ru-RU" sz="1600" dirty="0" smtClean="0"/>
              <a:t>Крикунья </a:t>
            </a:r>
            <a:r>
              <a:rPr lang="ru-RU" sz="1600" dirty="0"/>
              <a:t>хрипловатая </a:t>
            </a:r>
            <a:endParaRPr lang="ru-RU" sz="1600" dirty="0" smtClean="0"/>
          </a:p>
          <a:p>
            <a:r>
              <a:rPr lang="ru-RU" sz="1600" dirty="0" smtClean="0"/>
              <a:t>– </a:t>
            </a:r>
            <a:r>
              <a:rPr lang="ru-RU" sz="1600" dirty="0"/>
              <a:t>Известная персона.  </a:t>
            </a:r>
            <a:endParaRPr lang="ru-RU" sz="1600" dirty="0" smtClean="0"/>
          </a:p>
          <a:p>
            <a:r>
              <a:rPr lang="ru-RU" sz="1600" dirty="0" smtClean="0"/>
              <a:t>Кто </a:t>
            </a:r>
            <a:r>
              <a:rPr lang="ru-RU" sz="1600" dirty="0"/>
              <a:t>она?...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4509120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Century Schoolbook" pitchFamily="18" charset="0"/>
              </a:rPr>
              <a:t>в</a:t>
            </a:r>
            <a:r>
              <a:rPr lang="ru-RU" sz="2400" i="1" u="sng" dirty="0" smtClean="0">
                <a:latin typeface="Century Schoolbook" pitchFamily="18" charset="0"/>
              </a:rPr>
              <a:t>о</a:t>
            </a:r>
            <a:r>
              <a:rPr lang="ru-RU" sz="2400" i="1" dirty="0" smtClean="0">
                <a:latin typeface="Century Schoolbook" pitchFamily="18" charset="0"/>
              </a:rPr>
              <a:t>рона</a:t>
            </a:r>
            <a:endParaRPr lang="ru-RU" sz="2400" i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9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и запиши</a:t>
            </a:r>
            <a:endParaRPr lang="ru-RU" dirty="0"/>
          </a:p>
        </p:txBody>
      </p:sp>
      <p:pic>
        <p:nvPicPr>
          <p:cNvPr id="5123" name="Picture 3" descr="C:\Users\Margo\Pictures\синич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19363"/>
            <a:ext cx="3201597" cy="292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44008" y="2781964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Хоть поменьше воробья,</a:t>
            </a:r>
          </a:p>
          <a:p>
            <a:r>
              <a:rPr lang="ru-RU" dirty="0"/>
              <a:t>Не боюсь зимы и я,</a:t>
            </a:r>
          </a:p>
          <a:p>
            <a:r>
              <a:rPr lang="ru-RU" dirty="0"/>
              <a:t>Всем известная вам </a:t>
            </a:r>
            <a:r>
              <a:rPr lang="ru-RU" dirty="0" smtClean="0"/>
              <a:t>птица</a:t>
            </a:r>
            <a:r>
              <a:rPr lang="ru-RU" dirty="0"/>
              <a:t>.</a:t>
            </a:r>
          </a:p>
          <a:p>
            <a:r>
              <a:rPr lang="ru-RU" dirty="0"/>
              <a:t>А зовут меня 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5157192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Century Schoolbook" pitchFamily="18" charset="0"/>
              </a:rPr>
              <a:t>с</a:t>
            </a:r>
            <a:r>
              <a:rPr lang="ru-RU" sz="2400" i="1" u="sng" dirty="0" smtClean="0">
                <a:latin typeface="Century Schoolbook" pitchFamily="18" charset="0"/>
              </a:rPr>
              <a:t>и</a:t>
            </a:r>
            <a:r>
              <a:rPr lang="ru-RU" sz="2400" i="1" dirty="0" smtClean="0">
                <a:latin typeface="Century Schoolbook" pitchFamily="18" charset="0"/>
              </a:rPr>
              <a:t>ница</a:t>
            </a:r>
            <a:endParaRPr lang="ru-RU" sz="2400" i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3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129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Презентация PowerPoint</vt:lpstr>
      <vt:lpstr>Расшифруй и запиши</vt:lpstr>
      <vt:lpstr>Расшифруй и запиши</vt:lpstr>
      <vt:lpstr>Расшифруй и запиши</vt:lpstr>
      <vt:lpstr>Расшифруй и запиши</vt:lpstr>
      <vt:lpstr>Отгадай и запиши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Расшифруй и запиши</dc:title>
  <dc:creator>Margo</dc:creator>
  <cp:lastModifiedBy>Margo</cp:lastModifiedBy>
  <cp:revision>10</cp:revision>
  <dcterms:created xsi:type="dcterms:W3CDTF">2012-10-29T23:28:45Z</dcterms:created>
  <dcterms:modified xsi:type="dcterms:W3CDTF">2012-10-30T01:31:43Z</dcterms:modified>
</cp:coreProperties>
</file>