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E543E32-46D9-46BB-BF1F-642FFEA3CEE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15A292-60C4-4BDA-A4D2-2A6E83BA1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3E32-46D9-46BB-BF1F-642FFEA3CEE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A292-60C4-4BDA-A4D2-2A6E83BA1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E543E32-46D9-46BB-BF1F-642FFEA3CEE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15A292-60C4-4BDA-A4D2-2A6E83BA1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3E32-46D9-46BB-BF1F-642FFEA3CEE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15A292-60C4-4BDA-A4D2-2A6E83BA1F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3E32-46D9-46BB-BF1F-642FFEA3CEE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15A292-60C4-4BDA-A4D2-2A6E83BA1F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543E32-46D9-46BB-BF1F-642FFEA3CEE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15A292-60C4-4BDA-A4D2-2A6E83BA1F6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543E32-46D9-46BB-BF1F-642FFEA3CEE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15A292-60C4-4BDA-A4D2-2A6E83BA1F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3E32-46D9-46BB-BF1F-642FFEA3CEE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15A292-60C4-4BDA-A4D2-2A6E83BA1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3E32-46D9-46BB-BF1F-642FFEA3CEE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15A292-60C4-4BDA-A4D2-2A6E83BA1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3E32-46D9-46BB-BF1F-642FFEA3CEE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15A292-60C4-4BDA-A4D2-2A6E83BA1F6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E543E32-46D9-46BB-BF1F-642FFEA3CEE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15A292-60C4-4BDA-A4D2-2A6E83BA1F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543E32-46D9-46BB-BF1F-642FFEA3CEE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15A292-60C4-4BDA-A4D2-2A6E83BA1F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3648" y="620688"/>
            <a:ext cx="5988692" cy="341632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КВН</a:t>
            </a:r>
          </a:p>
          <a:p>
            <a:pPr algn="ctr"/>
            <a:r>
              <a:rPr lang="ru-RU" sz="5400" b="1" dirty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 русскому языку 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4 «Б» классе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2012 год</a:t>
            </a:r>
            <a:endParaRPr lang="ru-RU" sz="5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22180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Анисимова Е. Н.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СОШ 1985, г. Москва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48680"/>
            <a:ext cx="9424696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dirty="0">
                <a:solidFill>
                  <a:srgbClr val="FFC000"/>
                </a:solidFill>
              </a:rPr>
              <a:t>"</a:t>
            </a:r>
            <a:r>
              <a:rPr lang="ru-RU" sz="4800" dirty="0">
                <a:solidFill>
                  <a:srgbClr val="00B0F0"/>
                </a:solidFill>
              </a:rPr>
              <a:t>Учите русский язык – годы к ряду, </a:t>
            </a:r>
            <a:br>
              <a:rPr lang="ru-RU" sz="4800" dirty="0">
                <a:solidFill>
                  <a:srgbClr val="00B0F0"/>
                </a:solidFill>
              </a:rPr>
            </a:br>
            <a:r>
              <a:rPr lang="ru-RU" sz="4800" dirty="0">
                <a:solidFill>
                  <a:srgbClr val="00B0F0"/>
                </a:solidFill>
              </a:rPr>
              <a:t>С душой, усердием, с умом! </a:t>
            </a:r>
            <a:br>
              <a:rPr lang="ru-RU" sz="4800" dirty="0">
                <a:solidFill>
                  <a:srgbClr val="00B0F0"/>
                </a:solidFill>
              </a:rPr>
            </a:br>
            <a:r>
              <a:rPr lang="ru-RU" sz="4800" dirty="0">
                <a:solidFill>
                  <a:srgbClr val="00B0F0"/>
                </a:solidFill>
              </a:rPr>
              <a:t>Вас ждет великая награда, </a:t>
            </a:r>
            <a:br>
              <a:rPr lang="ru-RU" sz="4800" dirty="0">
                <a:solidFill>
                  <a:srgbClr val="00B0F0"/>
                </a:solidFill>
              </a:rPr>
            </a:br>
            <a:r>
              <a:rPr lang="ru-RU" sz="4800" dirty="0">
                <a:solidFill>
                  <a:srgbClr val="00B0F0"/>
                </a:solidFill>
              </a:rPr>
              <a:t>И та награда – в нем самом” </a:t>
            </a:r>
            <a:br>
              <a:rPr lang="ru-RU" sz="4800" dirty="0">
                <a:solidFill>
                  <a:srgbClr val="00B0F0"/>
                </a:solidFill>
              </a:rPr>
            </a:br>
            <a:r>
              <a:rPr lang="ru-RU" sz="4800" dirty="0">
                <a:solidFill>
                  <a:srgbClr val="00B0F0"/>
                </a:solidFill>
              </a:rPr>
              <a:t>(</a:t>
            </a:r>
            <a:r>
              <a:rPr lang="ru-RU" sz="4800" dirty="0" err="1">
                <a:solidFill>
                  <a:srgbClr val="00B0F0"/>
                </a:solidFill>
              </a:rPr>
              <a:t>Сабир</a:t>
            </a:r>
            <a:r>
              <a:rPr lang="ru-RU" sz="4800" dirty="0">
                <a:solidFill>
                  <a:srgbClr val="00B0F0"/>
                </a:solidFill>
              </a:rPr>
              <a:t> Абдулла)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88195" y="404664"/>
            <a:ext cx="377744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Разминка</a:t>
            </a:r>
          </a:p>
          <a:p>
            <a:pPr algn="ctr"/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132856"/>
            <a:ext cx="81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В каких словах растет ель?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Записать </a:t>
            </a:r>
            <a:r>
              <a:rPr lang="ru-RU" sz="3200" dirty="0">
                <a:solidFill>
                  <a:srgbClr val="FF0000"/>
                </a:solidFill>
              </a:rPr>
              <a:t>как можно больше слов,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 </a:t>
            </a:r>
            <a:r>
              <a:rPr lang="ru-RU" sz="3200" dirty="0">
                <a:solidFill>
                  <a:srgbClr val="FF0000"/>
                </a:solidFill>
              </a:rPr>
              <a:t>состав которых входит слово ель.</a:t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332656"/>
            <a:ext cx="84548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6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“Составь слово”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5856" y="3068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170080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800" b="1" dirty="0">
                <a:solidFill>
                  <a:srgbClr val="92D050"/>
                </a:solidFill>
              </a:rPr>
              <a:t>Из слова АКТИВНОСТЬ составь наибольшее количество слов.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332656"/>
            <a:ext cx="7795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solidFill>
                  <a:srgbClr val="00B0F0"/>
                </a:solidFill>
              </a:rPr>
              <a:t>Объясни фразеологизмы</a:t>
            </a:r>
            <a:endParaRPr lang="ru-RU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1628800"/>
          <a:ext cx="8424936" cy="4549170"/>
        </p:xfrm>
        <a:graphic>
          <a:graphicData uri="http://schemas.openxmlformats.org/drawingml/2006/table">
            <a:tbl>
              <a:tblPr/>
              <a:tblGrid>
                <a:gridCol w="4646609"/>
                <a:gridCol w="3778327"/>
              </a:tblGrid>
              <a:tr h="471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 весь дух                    </a:t>
                      </a:r>
                      <a:endParaRPr lang="ru-RU" sz="2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близко</a:t>
                      </a:r>
                      <a:endParaRPr lang="ru-RU" sz="2800" b="1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Рукой подать</a:t>
                      </a:r>
                      <a:endParaRPr lang="ru-RU" sz="2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замолчать</a:t>
                      </a:r>
                      <a:endParaRPr lang="ru-RU" sz="2800" b="1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9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Прикусить язык</a:t>
                      </a:r>
                      <a:endParaRPr lang="ru-RU" sz="2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притворные  сожаления</a:t>
                      </a:r>
                      <a:endParaRPr lang="ru-RU" sz="2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Остаться у разбитого корыта</a:t>
                      </a:r>
                      <a:endParaRPr lang="ru-RU" sz="2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быстро</a:t>
                      </a:r>
                      <a:endParaRPr lang="ru-RU" sz="2800" b="1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4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Сломя голову</a:t>
                      </a:r>
                      <a:endParaRPr lang="ru-RU" sz="2800" b="1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остаться ни с чем</a:t>
                      </a:r>
                      <a:endParaRPr lang="ru-RU" sz="2800" b="1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Крокодиловы слезы</a:t>
                      </a:r>
                      <a:b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2771800" y="1916832"/>
            <a:ext cx="3024336" cy="1872208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843808" y="1916832"/>
            <a:ext cx="2520280" cy="504056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419872" y="2420888"/>
            <a:ext cx="1944216" cy="432048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915816" y="4077072"/>
            <a:ext cx="2376264" cy="648072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987824" y="3933056"/>
            <a:ext cx="2880320" cy="936104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851920" y="3068960"/>
            <a:ext cx="2232248" cy="2253952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4358" y="260648"/>
            <a:ext cx="8759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>
                <a:solidFill>
                  <a:srgbClr val="00B0F0"/>
                </a:solidFill>
              </a:rPr>
              <a:t>«Грамматическая арифметика</a:t>
            </a:r>
            <a:r>
              <a:rPr lang="ru-RU" sz="5400" b="1" dirty="0">
                <a:solidFill>
                  <a:srgbClr val="00B0F0"/>
                </a:solidFill>
              </a:rPr>
              <a:t>»</a:t>
            </a:r>
            <a:endParaRPr lang="ru-RU" sz="5400" dirty="0">
              <a:solidFill>
                <a:srgbClr val="00B0F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3568" y="1772816"/>
            <a:ext cx="799475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Сосчитайте слово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КАБАН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 + ЛУК=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КОРЬ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Ь + ИДОЛ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 + Р=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 + РАК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 + ТИРА=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 + ЁЛКА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КА=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 + ТО + ФЕЛЬДШЕР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ДШЕР=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4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19672" y="260648"/>
            <a:ext cx="5041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>
                <a:solidFill>
                  <a:schemeClr val="accent1">
                    <a:lumMod val="75000"/>
                  </a:schemeClr>
                </a:solidFill>
              </a:rPr>
              <a:t>«Собери слово»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79512" y="1628800"/>
            <a:ext cx="304762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СЛЕД             СОЛЬ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ЗАЛ                ДОГ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ГАЗ                 ЕЛЬ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ФА                  РОТ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ГРАД              ЕЖИ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ШТУКА           ТУР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БАНК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ВОЛ</a:t>
            </a:r>
            <a:endParaRPr lang="ru-RU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БУЙ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              КОН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БАЛ                 УС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1556792"/>
            <a:ext cx="1540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ответы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1916832"/>
            <a:ext cx="26692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зал</a:t>
            </a:r>
            <a:r>
              <a:rPr lang="ru-RU" sz="6000" b="1" dirty="0" smtClean="0">
                <a:solidFill>
                  <a:srgbClr val="00B050"/>
                </a:solidFill>
              </a:rPr>
              <a:t>ежи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2636912"/>
            <a:ext cx="23262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ГАЗ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ЕЛЬ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3212976"/>
            <a:ext cx="28087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ФА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СОЛЬ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3789040"/>
            <a:ext cx="27286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ГРАД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УС 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48064" y="4365104"/>
            <a:ext cx="28392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БАНК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РОТ</a:t>
            </a:r>
            <a:endParaRPr lang="ru-RU" sz="4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4869160"/>
            <a:ext cx="27622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БУЙ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ВОЛ</a:t>
            </a:r>
            <a:endParaRPr lang="ru-RU" sz="4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76056" y="5445224"/>
            <a:ext cx="28344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БАЛ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КОН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459" grpId="0" build="allAtOnce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-171400"/>
            <a:ext cx="55483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Угадай слово </a:t>
            </a:r>
            <a:endParaRPr lang="ru-RU" sz="5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по </a:t>
            </a:r>
            <a:r>
              <a:rPr lang="ru-RU" sz="5400" b="1" dirty="0">
                <a:solidFill>
                  <a:srgbClr val="0070C0"/>
                </a:solidFill>
              </a:rPr>
              <a:t>транскрипции</a:t>
            </a:r>
            <a:r>
              <a:rPr lang="ru-RU" sz="5400" b="1" dirty="0"/>
              <a:t>.</a:t>
            </a:r>
            <a:endParaRPr lang="ru-RU" sz="5400" dirty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67544" y="1988840"/>
            <a:ext cx="2159566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р`ады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, 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каманд`ир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в`эс`эн`ий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`,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дын`а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й`азык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пытаца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пул`эм`от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п`атнадцат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`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й`ама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й`эш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юнаст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`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1268760"/>
            <a:ext cx="2601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ответы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1964353"/>
            <a:ext cx="2007665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Ряды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Командир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Весенний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Дыня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Язык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Пытаться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Пулемёт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Пятнадцать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Яма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Ешь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Юность 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483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EAEAEA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128</TotalTime>
  <Words>189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20</cp:revision>
  <dcterms:created xsi:type="dcterms:W3CDTF">2012-10-28T11:21:25Z</dcterms:created>
  <dcterms:modified xsi:type="dcterms:W3CDTF">2012-10-28T13:29:32Z</dcterms:modified>
</cp:coreProperties>
</file>