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  <p:sldId id="261" r:id="rId3"/>
    <p:sldId id="269" r:id="rId4"/>
    <p:sldId id="270" r:id="rId5"/>
    <p:sldId id="259" r:id="rId6"/>
    <p:sldId id="260" r:id="rId7"/>
    <p:sldId id="262" r:id="rId8"/>
    <p:sldId id="264" r:id="rId9"/>
    <p:sldId id="267" r:id="rId10"/>
    <p:sldId id="268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3" d="100"/>
          <a:sy n="43" d="100"/>
        </p:scale>
        <p:origin x="-126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6A415-6A6B-44DA-A739-46AB1C277205}" type="datetimeFigureOut">
              <a:rPr lang="ru-RU" smtClean="0"/>
              <a:t>04.11.2012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2B4F4432-B6A4-40E2-BDC3-E8200ED6F30F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6A415-6A6B-44DA-A739-46AB1C277205}" type="datetimeFigureOut">
              <a:rPr lang="ru-RU" smtClean="0"/>
              <a:t>04.11.2012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F4432-B6A4-40E2-BDC3-E8200ED6F30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6A415-6A6B-44DA-A739-46AB1C277205}" type="datetimeFigureOut">
              <a:rPr lang="ru-RU" smtClean="0"/>
              <a:t>04.11.2012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F4432-B6A4-40E2-BDC3-E8200ED6F30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6A415-6A6B-44DA-A739-46AB1C277205}" type="datetimeFigureOut">
              <a:rPr lang="ru-RU" smtClean="0"/>
              <a:t>04.11.2012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F4432-B6A4-40E2-BDC3-E8200ED6F30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6A415-6A6B-44DA-A739-46AB1C277205}" type="datetimeFigureOut">
              <a:rPr lang="ru-RU" smtClean="0"/>
              <a:t>04.11.2012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F4432-B6A4-40E2-BDC3-E8200ED6F30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6A415-6A6B-44DA-A739-46AB1C277205}" type="datetimeFigureOut">
              <a:rPr lang="ru-RU" smtClean="0"/>
              <a:t>04.11.2012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F4432-B6A4-40E2-BDC3-E8200ED6F30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6A415-6A6B-44DA-A739-46AB1C277205}" type="datetimeFigureOut">
              <a:rPr lang="ru-RU" smtClean="0"/>
              <a:t>04.11.2012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F4432-B6A4-40E2-BDC3-E8200ED6F30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6A415-6A6B-44DA-A739-46AB1C277205}" type="datetimeFigureOut">
              <a:rPr lang="ru-RU" smtClean="0"/>
              <a:t>04.11.2012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F4432-B6A4-40E2-BDC3-E8200ED6F30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6A415-6A6B-44DA-A739-46AB1C277205}" type="datetimeFigureOut">
              <a:rPr lang="ru-RU" smtClean="0"/>
              <a:t>04.11.2012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F4432-B6A4-40E2-BDC3-E8200ED6F30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6A415-6A6B-44DA-A739-46AB1C277205}" type="datetimeFigureOut">
              <a:rPr lang="ru-RU" smtClean="0"/>
              <a:t>04.11.2012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F4432-B6A4-40E2-BDC3-E8200ED6F30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6A415-6A6B-44DA-A739-46AB1C277205}" type="datetimeFigureOut">
              <a:rPr lang="ru-RU" smtClean="0"/>
              <a:t>04.11.2012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F4432-B6A4-40E2-BDC3-E8200ED6F30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1F6A415-6A6B-44DA-A739-46AB1C277205}" type="datetimeFigureOut">
              <a:rPr lang="ru-RU" smtClean="0"/>
              <a:t>04.11.2012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2B4F4432-B6A4-40E2-BDC3-E8200ED6F30F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908720"/>
            <a:ext cx="8352928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rgbClr val="0070C0"/>
                </a:solidFill>
              </a:rPr>
              <a:t> </a:t>
            </a:r>
            <a:r>
              <a:rPr lang="ru-RU" sz="4000" dirty="0">
                <a:solidFill>
                  <a:srgbClr val="0070C0"/>
                </a:solidFill>
              </a:rPr>
              <a:t>Дама сдавала в багаж</a:t>
            </a:r>
          </a:p>
          <a:p>
            <a:endParaRPr lang="ru-RU" sz="4000" dirty="0">
              <a:solidFill>
                <a:srgbClr val="0070C0"/>
              </a:solidFill>
            </a:endParaRPr>
          </a:p>
          <a:p>
            <a:r>
              <a:rPr lang="ru-RU" sz="4000" dirty="0">
                <a:solidFill>
                  <a:srgbClr val="0070C0"/>
                </a:solidFill>
              </a:rPr>
              <a:t>Диван, чемодан, саквояж...</a:t>
            </a:r>
          </a:p>
          <a:p>
            <a:endParaRPr lang="ru-RU" sz="4000" dirty="0">
              <a:solidFill>
                <a:srgbClr val="0070C0"/>
              </a:solidFill>
            </a:endParaRPr>
          </a:p>
          <a:p>
            <a:r>
              <a:rPr lang="ru-RU" sz="4000" dirty="0">
                <a:solidFill>
                  <a:srgbClr val="0070C0"/>
                </a:solidFill>
              </a:rPr>
              <a:t>Корзинку, картину, картонку</a:t>
            </a:r>
          </a:p>
          <a:p>
            <a:endParaRPr lang="ru-RU" sz="4000" dirty="0">
              <a:solidFill>
                <a:srgbClr val="0070C0"/>
              </a:solidFill>
            </a:endParaRPr>
          </a:p>
          <a:p>
            <a:r>
              <a:rPr lang="ru-RU" sz="4000" dirty="0">
                <a:solidFill>
                  <a:srgbClr val="0070C0"/>
                </a:solidFill>
              </a:rPr>
              <a:t>И маленькую собачонку... </a:t>
            </a:r>
            <a:endParaRPr lang="ru-RU" sz="4000" dirty="0" smtClean="0">
              <a:solidFill>
                <a:srgbClr val="0070C0"/>
              </a:solidFill>
            </a:endParaRPr>
          </a:p>
          <a:p>
            <a:r>
              <a:rPr lang="ru-RU" sz="4000" dirty="0">
                <a:solidFill>
                  <a:srgbClr val="0070C0"/>
                </a:solidFill>
              </a:rPr>
              <a:t> </a:t>
            </a:r>
            <a:r>
              <a:rPr lang="ru-RU" sz="4000" dirty="0" smtClean="0">
                <a:solidFill>
                  <a:srgbClr val="0070C0"/>
                </a:solidFill>
              </a:rPr>
              <a:t>                                       (</a:t>
            </a:r>
            <a:r>
              <a:rPr lang="ru-RU" sz="4000" dirty="0">
                <a:solidFill>
                  <a:srgbClr val="0070C0"/>
                </a:solidFill>
              </a:rPr>
              <a:t>С. Маршак)</a:t>
            </a:r>
          </a:p>
        </p:txBody>
      </p:sp>
    </p:spTree>
    <p:extLst>
      <p:ext uri="{BB962C8B-B14F-4D97-AF65-F5344CB8AC3E}">
        <p14:creationId xmlns:p14="http://schemas.microsoft.com/office/powerpoint/2010/main" val="1714584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332656"/>
            <a:ext cx="43964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http://preobrazenie.ucoz.ru/forum/4-1953-9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60399" y="745309"/>
            <a:ext cx="63184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http://im0-tub-ru.yandex.net/i?id=398712507-38-72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70822" y="1128933"/>
            <a:ext cx="62976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Л. П. Николаева «Работа со словарными словами».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1498265"/>
            <a:ext cx="81776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http://www.centroinstrument.ru/index.php?view=article&amp;catid=1%3Akapp&amp;id=16%3A-graf-&amp;tmpl=component&amp;print=1&amp;page=&amp;option=com_content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0672" y="2411596"/>
            <a:ext cx="81463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http://chelyabinsk.bezformata.ru/listnews/sluzhbi-04-predotvratili-vzriv-gaza/1039991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28677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6" y="332656"/>
            <a:ext cx="7632850" cy="6120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4745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672" y="1463891"/>
            <a:ext cx="5676554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5000" b="1" dirty="0">
                <a:latin typeface="Arial" charset="0"/>
              </a:rPr>
              <a:t>б</a:t>
            </a:r>
            <a:r>
              <a:rPr lang="ru-RU" sz="15000" b="1" dirty="0">
                <a:solidFill>
                  <a:srgbClr val="FF0000"/>
                </a:solidFill>
                <a:latin typeface="Arial" charset="0"/>
              </a:rPr>
              <a:t>а</a:t>
            </a:r>
            <a:r>
              <a:rPr lang="ru-RU" sz="15000" b="1" dirty="0">
                <a:latin typeface="Arial" charset="0"/>
              </a:rPr>
              <a:t>гаж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64088" y="1700808"/>
            <a:ext cx="34176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/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6595332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1720" y="764704"/>
            <a:ext cx="513768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ТОЛКОВАНИЕ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2136339"/>
            <a:ext cx="7704856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0070C0"/>
                </a:solidFill>
              </a:rPr>
              <a:t>1</a:t>
            </a:r>
            <a:r>
              <a:rPr lang="ru-RU" sz="3200" dirty="0" smtClean="0">
                <a:solidFill>
                  <a:srgbClr val="0070C0"/>
                </a:solidFill>
              </a:rPr>
              <a:t>) </a:t>
            </a:r>
            <a:r>
              <a:rPr lang="ru-RU" sz="3200" dirty="0">
                <a:solidFill>
                  <a:srgbClr val="0070C0"/>
                </a:solidFill>
              </a:rPr>
              <a:t>Упакованные вещи, которые берет с собою в дорогу пассажир.</a:t>
            </a:r>
          </a:p>
          <a:p>
            <a:r>
              <a:rPr lang="ru-RU" sz="3200" dirty="0" smtClean="0">
                <a:solidFill>
                  <a:srgbClr val="0070C0"/>
                </a:solidFill>
              </a:rPr>
              <a:t>2</a:t>
            </a:r>
            <a:r>
              <a:rPr lang="ru-RU" sz="3200" dirty="0">
                <a:solidFill>
                  <a:srgbClr val="0070C0"/>
                </a:solidFill>
              </a:rPr>
              <a:t>) Вещи, отправляемые и перевозимые отдельно от пассажира (в специальном вагоне, специальном отделении самолета, теплохода</a:t>
            </a:r>
            <a:r>
              <a:rPr lang="ru-RU" sz="3200" dirty="0" smtClean="0">
                <a:solidFill>
                  <a:srgbClr val="0070C0"/>
                </a:solidFill>
              </a:rPr>
              <a:t>).</a:t>
            </a:r>
            <a:r>
              <a:rPr lang="ru-RU" sz="3200" dirty="0">
                <a:solidFill>
                  <a:srgbClr val="0070C0"/>
                </a:solidFill>
              </a:rPr>
              <a:t> </a:t>
            </a:r>
            <a:endParaRPr lang="ru-RU" sz="3200" dirty="0" smtClean="0">
              <a:solidFill>
                <a:srgbClr val="0070C0"/>
              </a:solidFill>
            </a:endParaRPr>
          </a:p>
          <a:p>
            <a:r>
              <a:rPr lang="ru-RU" sz="3200" dirty="0">
                <a:solidFill>
                  <a:srgbClr val="0070C0"/>
                </a:solidFill>
              </a:rPr>
              <a:t>3</a:t>
            </a:r>
            <a:r>
              <a:rPr lang="ru-RU" sz="3200" dirty="0" smtClean="0">
                <a:solidFill>
                  <a:srgbClr val="0070C0"/>
                </a:solidFill>
              </a:rPr>
              <a:t>) </a:t>
            </a:r>
            <a:r>
              <a:rPr lang="ru-RU" sz="3200" dirty="0">
                <a:solidFill>
                  <a:srgbClr val="0070C0"/>
                </a:solidFill>
              </a:rPr>
              <a:t>перен. разг. Знания, опыт, имеющиеся у кого-л.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06803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2498" y="1327994"/>
            <a:ext cx="856895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0070C0"/>
                </a:solidFill>
              </a:rPr>
              <a:t>Слово </a:t>
            </a:r>
            <a:r>
              <a:rPr lang="ru-RU" sz="3200" dirty="0">
                <a:solidFill>
                  <a:srgbClr val="0070C0"/>
                </a:solidFill>
              </a:rPr>
              <a:t>заимствовано из французского языка.</a:t>
            </a:r>
          </a:p>
          <a:p>
            <a:endParaRPr lang="ru-RU" sz="3200" dirty="0">
              <a:solidFill>
                <a:srgbClr val="0070C0"/>
              </a:solidFill>
            </a:endParaRPr>
          </a:p>
          <a:p>
            <a:r>
              <a:rPr lang="ru-RU" sz="3200" dirty="0">
                <a:solidFill>
                  <a:srgbClr val="0070C0"/>
                </a:solidFill>
              </a:rPr>
              <a:t>Древнескандинавское слово багги — «узел» французы превратили в баг — «пакет». От слова баг произвели слово багаж, что означало «разные тюки с вещами». А у нас это слово приобрело и другие значения, например: кладь, перевозимая отдельно от ее хозяина — пассажира.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63688" y="404664"/>
            <a:ext cx="534710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ЭТИМОЛОГИЯ</a:t>
            </a:r>
          </a:p>
        </p:txBody>
      </p:sp>
    </p:spTree>
    <p:extLst>
      <p:ext uri="{BB962C8B-B14F-4D97-AF65-F5344CB8AC3E}">
        <p14:creationId xmlns:p14="http://schemas.microsoft.com/office/powerpoint/2010/main" val="13092819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78810" y="1472010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6000" b="1" dirty="0" smtClean="0">
                <a:solidFill>
                  <a:srgbClr val="0070C0"/>
                </a:solidFill>
                <a:latin typeface="Arial" charset="0"/>
              </a:rPr>
              <a:t>б</a:t>
            </a:r>
            <a:r>
              <a:rPr lang="ru-RU" sz="6000" b="1" dirty="0" smtClean="0">
                <a:solidFill>
                  <a:srgbClr val="FF0000"/>
                </a:solidFill>
                <a:latin typeface="Arial" charset="0"/>
              </a:rPr>
              <a:t>а</a:t>
            </a:r>
            <a:r>
              <a:rPr lang="ru-RU" sz="6000" b="1" dirty="0" smtClean="0">
                <a:solidFill>
                  <a:srgbClr val="0070C0"/>
                </a:solidFill>
                <a:latin typeface="Arial" charset="0"/>
              </a:rPr>
              <a:t>гаж</a:t>
            </a:r>
            <a:r>
              <a:rPr lang="ru-RU" dirty="0" smtClean="0">
                <a:solidFill>
                  <a:srgbClr val="0070C0"/>
                </a:solidFill>
              </a:rPr>
              <a:t> 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6409" y="548680"/>
            <a:ext cx="899759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Однокоренные слова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305585" y="2487673"/>
            <a:ext cx="370325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>
                <a:solidFill>
                  <a:srgbClr val="0070C0"/>
                </a:solidFill>
                <a:latin typeface="Arial" charset="0"/>
              </a:rPr>
              <a:t>б</a:t>
            </a:r>
            <a:r>
              <a:rPr lang="ru-RU" sz="6000" b="1" dirty="0">
                <a:solidFill>
                  <a:srgbClr val="FF0000"/>
                </a:solidFill>
                <a:latin typeface="Arial" charset="0"/>
              </a:rPr>
              <a:t>а</a:t>
            </a:r>
            <a:r>
              <a:rPr lang="ru-RU" sz="6000" b="1" dirty="0">
                <a:solidFill>
                  <a:srgbClr val="0070C0"/>
                </a:solidFill>
                <a:latin typeface="Arial" charset="0"/>
              </a:rPr>
              <a:t>гажник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305585" y="3503336"/>
            <a:ext cx="397576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>
                <a:solidFill>
                  <a:srgbClr val="0070C0"/>
                </a:solidFill>
                <a:latin typeface="Arial" charset="0"/>
              </a:rPr>
              <a:t>б</a:t>
            </a:r>
            <a:r>
              <a:rPr lang="ru-RU" sz="6000" b="1" dirty="0">
                <a:solidFill>
                  <a:srgbClr val="FF0000"/>
                </a:solidFill>
                <a:latin typeface="Arial" charset="0"/>
              </a:rPr>
              <a:t>а</a:t>
            </a:r>
            <a:r>
              <a:rPr lang="ru-RU" sz="6000" b="1" dirty="0">
                <a:solidFill>
                  <a:srgbClr val="0070C0"/>
                </a:solidFill>
                <a:latin typeface="Arial" charset="0"/>
              </a:rPr>
              <a:t>гажный</a:t>
            </a:r>
          </a:p>
        </p:txBody>
      </p:sp>
    </p:spTree>
    <p:extLst>
      <p:ext uri="{BB962C8B-B14F-4D97-AF65-F5344CB8AC3E}">
        <p14:creationId xmlns:p14="http://schemas.microsoft.com/office/powerpoint/2010/main" val="31205223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56883" y="705177"/>
            <a:ext cx="8208912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 словаре русских 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 синонимов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ru-RU" dirty="0"/>
          </a:p>
          <a:p>
            <a:r>
              <a:rPr lang="ru-RU" sz="5400" dirty="0"/>
              <a:t>багаж</a:t>
            </a:r>
          </a:p>
          <a:p>
            <a:endParaRPr lang="ru-RU" dirty="0"/>
          </a:p>
          <a:p>
            <a:r>
              <a:rPr lang="ru-RU" sz="3200" dirty="0">
                <a:solidFill>
                  <a:srgbClr val="0070C0"/>
                </a:solidFill>
              </a:rPr>
              <a:t>вещи, кладь, поклажа, </a:t>
            </a:r>
            <a:r>
              <a:rPr lang="ru-RU" sz="3200" dirty="0" err="1">
                <a:solidFill>
                  <a:srgbClr val="0070C0"/>
                </a:solidFill>
              </a:rPr>
              <a:t>клажа</a:t>
            </a:r>
            <a:r>
              <a:rPr lang="ru-RU" sz="3200" dirty="0">
                <a:solidFill>
                  <a:srgbClr val="0070C0"/>
                </a:solidFill>
              </a:rPr>
              <a:t>, ноша, груз, фрахт, бремя, имущество, познания, запас, умственный багаж, знание, знания, сведения, запас (сведений, знаний)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2159" y="1484784"/>
            <a:ext cx="2753635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73573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476672"/>
            <a:ext cx="8280920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Предложения, 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тексты</a:t>
            </a:r>
          </a:p>
          <a:p>
            <a:r>
              <a:rPr lang="ru-RU" sz="2400" dirty="0" smtClean="0">
                <a:solidFill>
                  <a:srgbClr val="0070C0"/>
                </a:solidFill>
              </a:rPr>
              <a:t>1</a:t>
            </a:r>
            <a:r>
              <a:rPr lang="ru-RU" sz="2400" dirty="0">
                <a:solidFill>
                  <a:srgbClr val="0070C0"/>
                </a:solidFill>
              </a:rPr>
              <a:t>) На платформу прибыл багажный вагон. </a:t>
            </a:r>
            <a:endParaRPr lang="ru-RU" sz="2400" dirty="0" smtClean="0">
              <a:solidFill>
                <a:srgbClr val="0070C0"/>
              </a:solidFill>
            </a:endParaRPr>
          </a:p>
          <a:p>
            <a:r>
              <a:rPr lang="ru-RU" sz="2400" dirty="0" smtClean="0">
                <a:solidFill>
                  <a:srgbClr val="0070C0"/>
                </a:solidFill>
              </a:rPr>
              <a:t>2</a:t>
            </a:r>
            <a:r>
              <a:rPr lang="ru-RU" sz="2400" dirty="0">
                <a:solidFill>
                  <a:srgbClr val="0070C0"/>
                </a:solidFill>
              </a:rPr>
              <a:t>) На вокзалах устроены камеры хранения ручного </a:t>
            </a:r>
            <a:r>
              <a:rPr lang="ru-RU" sz="2400" dirty="0" smtClean="0">
                <a:solidFill>
                  <a:srgbClr val="0070C0"/>
                </a:solidFill>
              </a:rPr>
              <a:t>багажа.</a:t>
            </a:r>
          </a:p>
          <a:p>
            <a:r>
              <a:rPr lang="ru-RU" sz="2400" dirty="0" smtClean="0">
                <a:solidFill>
                  <a:srgbClr val="0070C0"/>
                </a:solidFill>
              </a:rPr>
              <a:t> </a:t>
            </a:r>
            <a:r>
              <a:rPr lang="ru-RU" sz="2400" dirty="0">
                <a:solidFill>
                  <a:srgbClr val="0070C0"/>
                </a:solidFill>
              </a:rPr>
              <a:t>3) Все наши вещи уместились в багажнике </a:t>
            </a:r>
            <a:r>
              <a:rPr lang="ru-RU" sz="2400" dirty="0" smtClean="0">
                <a:solidFill>
                  <a:srgbClr val="0070C0"/>
                </a:solidFill>
              </a:rPr>
              <a:t>автомобиля.</a:t>
            </a:r>
            <a:endParaRPr lang="ru-RU" sz="2400" dirty="0">
              <a:solidFill>
                <a:srgbClr val="0070C0"/>
              </a:solidFill>
            </a:endParaRPr>
          </a:p>
          <a:p>
            <a:endParaRPr lang="ru-RU" sz="2400" dirty="0">
              <a:solidFill>
                <a:srgbClr val="0070C0"/>
              </a:solidFill>
            </a:endParaRPr>
          </a:p>
          <a:p>
            <a:r>
              <a:rPr lang="ru-RU" sz="2400" dirty="0">
                <a:solidFill>
                  <a:srgbClr val="0070C0"/>
                </a:solidFill>
              </a:rPr>
              <a:t>4) Дама сдавала в багаж</a:t>
            </a:r>
          </a:p>
          <a:p>
            <a:endParaRPr lang="ru-RU" sz="2400" dirty="0">
              <a:solidFill>
                <a:srgbClr val="0070C0"/>
              </a:solidFill>
            </a:endParaRPr>
          </a:p>
          <a:p>
            <a:r>
              <a:rPr lang="ru-RU" sz="2400" dirty="0">
                <a:solidFill>
                  <a:srgbClr val="0070C0"/>
                </a:solidFill>
              </a:rPr>
              <a:t>Диван, чемодан, саквояж...</a:t>
            </a:r>
          </a:p>
          <a:p>
            <a:endParaRPr lang="ru-RU" sz="2400" dirty="0">
              <a:solidFill>
                <a:srgbClr val="0070C0"/>
              </a:solidFill>
            </a:endParaRPr>
          </a:p>
          <a:p>
            <a:r>
              <a:rPr lang="ru-RU" sz="2400" dirty="0">
                <a:solidFill>
                  <a:srgbClr val="0070C0"/>
                </a:solidFill>
              </a:rPr>
              <a:t>Корзинку, картину, картонку</a:t>
            </a:r>
          </a:p>
          <a:p>
            <a:endParaRPr lang="ru-RU" sz="2400" dirty="0">
              <a:solidFill>
                <a:srgbClr val="0070C0"/>
              </a:solidFill>
            </a:endParaRPr>
          </a:p>
          <a:p>
            <a:r>
              <a:rPr lang="ru-RU" sz="2400" dirty="0">
                <a:solidFill>
                  <a:srgbClr val="0070C0"/>
                </a:solidFill>
              </a:rPr>
              <a:t>И маленькую собачонку... (С. Маршак)</a:t>
            </a:r>
          </a:p>
        </p:txBody>
      </p:sp>
    </p:spTree>
    <p:extLst>
      <p:ext uri="{BB962C8B-B14F-4D97-AF65-F5344CB8AC3E}">
        <p14:creationId xmlns:p14="http://schemas.microsoft.com/office/powerpoint/2010/main" val="7576639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2132856"/>
            <a:ext cx="2880320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073042" y="1124744"/>
            <a:ext cx="59503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dirty="0">
                <a:solidFill>
                  <a:srgbClr val="C00000"/>
                </a:solidFill>
              </a:rPr>
              <a:t>’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7944" y="3429000"/>
            <a:ext cx="3672408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952470" y="1909574"/>
            <a:ext cx="187743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>
                <a:solidFill>
                  <a:srgbClr val="C00000"/>
                </a:solidFill>
              </a:rPr>
              <a:t>з</a:t>
            </a:r>
            <a:r>
              <a:rPr lang="ru-RU" sz="8000" dirty="0" smtClean="0">
                <a:solidFill>
                  <a:srgbClr val="C00000"/>
                </a:solidFill>
              </a:rPr>
              <a:t>=ж</a:t>
            </a:r>
            <a:endParaRPr lang="ru-RU" sz="8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3673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189</TotalTime>
  <Words>270</Words>
  <Application>Microsoft Office PowerPoint</Application>
  <PresentationFormat>Экран (4:3)</PresentationFormat>
  <Paragraphs>47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Аптека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XxX</dc:creator>
  <cp:lastModifiedBy>Admin</cp:lastModifiedBy>
  <cp:revision>11</cp:revision>
  <dcterms:created xsi:type="dcterms:W3CDTF">2012-04-11T17:08:19Z</dcterms:created>
  <dcterms:modified xsi:type="dcterms:W3CDTF">2012-11-04T07:59:47Z</dcterms:modified>
</cp:coreProperties>
</file>