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465500"/>
          </a:xfrm>
        </p:spPr>
        <p:txBody>
          <a:bodyPr/>
          <a:lstStyle/>
          <a:p>
            <a:pPr algn="r"/>
            <a:r>
              <a:rPr lang="ru-RU" sz="5400" dirty="0" smtClean="0"/>
              <a:t> </a:t>
            </a:r>
            <a:r>
              <a:rPr lang="ru-RU" sz="2400" b="1" dirty="0" smtClean="0"/>
              <a:t>Автор </a:t>
            </a:r>
            <a:r>
              <a:rPr lang="ru-RU" sz="2400" b="1" dirty="0" err="1" smtClean="0"/>
              <a:t>Шницарь</a:t>
            </a:r>
            <a:r>
              <a:rPr lang="ru-RU" sz="2400" b="1" dirty="0" smtClean="0"/>
              <a:t> Нинель</a:t>
            </a:r>
          </a:p>
          <a:p>
            <a:pPr algn="r"/>
            <a:r>
              <a:rPr lang="ru-RU" sz="2400" b="1" dirty="0" smtClean="0"/>
              <a:t>Ученица 6А класса </a:t>
            </a:r>
          </a:p>
          <a:p>
            <a:pPr algn="r"/>
            <a:r>
              <a:rPr lang="ru-RU" sz="2400" b="1" dirty="0" smtClean="0"/>
              <a:t>МБОУ СОШ с УИОП </a:t>
            </a:r>
          </a:p>
          <a:p>
            <a:pPr algn="r"/>
            <a:r>
              <a:rPr lang="ru-RU" sz="2400" b="1" dirty="0" smtClean="0"/>
              <a:t>г. Салехарда ЯНАО</a:t>
            </a:r>
            <a:r>
              <a:rPr lang="ru-RU" sz="2400" b="1" dirty="0" smtClean="0"/>
              <a:t> </a:t>
            </a:r>
            <a:endParaRPr lang="ru-RU" sz="2400" b="1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246755"/>
            <a:ext cx="8305800" cy="1981200"/>
          </a:xfrm>
        </p:spPr>
        <p:txBody>
          <a:bodyPr/>
          <a:lstStyle/>
          <a:p>
            <a:r>
              <a:rPr lang="ru-RU" sz="4400" b="1" dirty="0" smtClean="0"/>
              <a:t>Портрет словарного слова ПУДИНГ</a:t>
            </a:r>
            <a:r>
              <a:rPr lang="ru-RU" sz="8000" dirty="0" smtClean="0"/>
              <a:t> </a:t>
            </a:r>
            <a:endParaRPr lang="ru-RU" sz="8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32656"/>
            <a:ext cx="288032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Спасибо за внимание</a:t>
            </a:r>
            <a:endParaRPr lang="ru-RU" sz="6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996952"/>
            <a:ext cx="230425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392488"/>
          </a:xfrm>
        </p:spPr>
        <p:txBody>
          <a:bodyPr>
            <a:normAutofit/>
          </a:bodyPr>
          <a:lstStyle/>
          <a:p>
            <a:r>
              <a:rPr lang="ru-RU" dirty="0" smtClean="0"/>
              <a:t>1) </a:t>
            </a:r>
            <a:r>
              <a:rPr lang="ru-RU" b="1" dirty="0" smtClean="0"/>
              <a:t>м. англ. тертый хлеб, с разными приправами, сваренный в узле или мешке в один ком</a:t>
            </a:r>
            <a:r>
              <a:rPr lang="ru-RU" dirty="0" smtClean="0"/>
              <a:t>. </a:t>
            </a:r>
            <a:r>
              <a:rPr lang="ru-RU" b="1" dirty="0" err="1" smtClean="0"/>
              <a:t>Пудинговый</a:t>
            </a:r>
            <a:r>
              <a:rPr lang="ru-RU" b="1" dirty="0" smtClean="0"/>
              <a:t> десерт, лимонной пудинг.                                    </a:t>
            </a:r>
            <a:r>
              <a:rPr lang="ru-RU" i="1" dirty="0" smtClean="0"/>
              <a:t>Но как ни странно:</a:t>
            </a:r>
          </a:p>
          <a:p>
            <a:r>
              <a:rPr lang="ru-RU" dirty="0" smtClean="0"/>
              <a:t>2) </a:t>
            </a:r>
            <a:r>
              <a:rPr lang="ru-RU" b="1" dirty="0" smtClean="0"/>
              <a:t>Горн. камень, слежавшийся из кремнистых галек и отверделой в одно целое связки. </a:t>
            </a:r>
            <a:r>
              <a:rPr lang="ru-RU" b="1" dirty="0" err="1" smtClean="0"/>
              <a:t>Пудинговый</a:t>
            </a:r>
            <a:r>
              <a:rPr lang="ru-RU" b="1" dirty="0" smtClean="0"/>
              <a:t> камень, то же. </a:t>
            </a:r>
            <a:r>
              <a:rPr lang="ru-RU" b="1" dirty="0" err="1" smtClean="0"/>
              <a:t>Пудинговая</a:t>
            </a:r>
            <a:r>
              <a:rPr lang="ru-RU" b="1" dirty="0" smtClean="0"/>
              <a:t> подлива, печь из пудинга.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 известных словарей</a:t>
            </a:r>
            <a:br>
              <a:rPr lang="ru-RU" dirty="0" smtClean="0"/>
            </a:br>
            <a:r>
              <a:rPr lang="ru-RU" b="1" i="1" u="sng" dirty="0" smtClean="0"/>
              <a:t>Словарь Даля</a:t>
            </a:r>
            <a:endParaRPr lang="ru-RU" b="1" i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1952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013176"/>
            <a:ext cx="1876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п’удинг</a:t>
            </a:r>
            <a:r>
              <a:rPr lang="ru-RU" dirty="0" smtClean="0"/>
              <a:t>, -а, м. Запеканка из крупы, мучных изделий, творога с фруктами, сладостями или иными приправами. Сухарный пудинг. Яблочный пудинг.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Словарь Ожегова</a:t>
            </a:r>
            <a:endParaRPr lang="ru-RU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573016"/>
            <a:ext cx="367240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слово "пудинг" происходит от другого латинского слова (</a:t>
            </a:r>
            <a:r>
              <a:rPr lang="ru-RU" dirty="0" err="1" smtClean="0"/>
              <a:t>boudin</a:t>
            </a:r>
            <a:r>
              <a:rPr lang="ru-RU" dirty="0" smtClean="0"/>
              <a:t>), что в переводе означает маленькая колбаска. Следовательно, это доказывает, что ранее пудингом называли вовсе не сладость, поскольку в его состав входило мясо. Хотя современные англичане до сих пор различают обычный пудинг и рождественский пудинг, большинство из нас ассоциируют это слово со сладким десертом.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Этимология слова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797152"/>
            <a:ext cx="252028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471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Н. ф.- Пудинг</a:t>
            </a:r>
          </a:p>
          <a:p>
            <a:r>
              <a:rPr lang="ru-RU" dirty="0" smtClean="0"/>
              <a:t>Сущ. 2 </a:t>
            </a:r>
            <a:r>
              <a:rPr lang="ru-RU" dirty="0" err="1" smtClean="0"/>
              <a:t>скл</a:t>
            </a:r>
            <a:r>
              <a:rPr lang="ru-RU" dirty="0" smtClean="0"/>
              <a:t>., </a:t>
            </a:r>
            <a:r>
              <a:rPr lang="ru-RU" dirty="0" err="1" smtClean="0"/>
              <a:t>неодуш</a:t>
            </a:r>
            <a:r>
              <a:rPr lang="ru-RU" dirty="0" smtClean="0"/>
              <a:t>., </a:t>
            </a:r>
            <a:r>
              <a:rPr lang="ru-RU" dirty="0" err="1" smtClean="0"/>
              <a:t>нариц</a:t>
            </a:r>
            <a:r>
              <a:rPr lang="ru-RU" dirty="0" smtClean="0"/>
              <a:t>., м.р.,</a:t>
            </a:r>
          </a:p>
          <a:p>
            <a:r>
              <a:rPr lang="ru-RU" dirty="0" smtClean="0"/>
              <a:t> ед. ч., </a:t>
            </a:r>
            <a:r>
              <a:rPr lang="ru-RU" dirty="0" err="1" smtClean="0"/>
              <a:t>И.п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en-US" sz="1300" b="1" dirty="0"/>
              <a:t> </a:t>
            </a:r>
            <a:r>
              <a:rPr lang="en-US" sz="1300" b="1" dirty="0" smtClean="0"/>
              <a:t>                     </a:t>
            </a:r>
            <a:r>
              <a:rPr lang="ru-RU" sz="1300" b="1" dirty="0" smtClean="0"/>
              <a:t>                       ,</a:t>
            </a:r>
            <a:endParaRPr lang="ru-RU" sz="1300" b="1" dirty="0" smtClean="0"/>
          </a:p>
          <a:p>
            <a:pPr>
              <a:buNone/>
            </a:pPr>
            <a:r>
              <a:rPr lang="ru-RU" dirty="0" smtClean="0"/>
              <a:t>П</a:t>
            </a:r>
            <a:r>
              <a:rPr lang="ru-RU" u="sng" dirty="0" smtClean="0"/>
              <a:t>у</a:t>
            </a:r>
            <a:r>
              <a:rPr lang="ru-RU" dirty="0" smtClean="0"/>
              <a:t>динг ( </a:t>
            </a:r>
            <a:r>
              <a:rPr lang="ru-RU" dirty="0" err="1" smtClean="0"/>
              <a:t>п</a:t>
            </a:r>
            <a:r>
              <a:rPr lang="ru-RU" dirty="0" smtClean="0"/>
              <a:t> </a:t>
            </a:r>
            <a:r>
              <a:rPr lang="ru-RU" sz="3000" b="1" u="sng" dirty="0" smtClean="0"/>
              <a:t>у</a:t>
            </a:r>
            <a:r>
              <a:rPr lang="ru-RU" u="sng" dirty="0" smtClean="0"/>
              <a:t> </a:t>
            </a:r>
            <a:r>
              <a:rPr lang="ru-RU" dirty="0" err="1" smtClean="0"/>
              <a:t>д</a:t>
            </a:r>
            <a:r>
              <a:rPr lang="ru-RU" dirty="0" smtClean="0"/>
              <a:t> и </a:t>
            </a:r>
            <a:r>
              <a:rPr lang="ru-RU" dirty="0" err="1" smtClean="0"/>
              <a:t>н</a:t>
            </a:r>
            <a:r>
              <a:rPr lang="ru-RU" dirty="0" smtClean="0"/>
              <a:t> к)- 6 б., 6 </a:t>
            </a:r>
            <a:r>
              <a:rPr lang="ru-RU" dirty="0" err="1" smtClean="0"/>
              <a:t>зв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П- </a:t>
            </a:r>
            <a:r>
              <a:rPr lang="ru-RU" dirty="0" err="1" smtClean="0"/>
              <a:t>согл</a:t>
            </a:r>
            <a:r>
              <a:rPr lang="ru-RU" dirty="0" smtClean="0"/>
              <a:t>., глух., твёрд.</a:t>
            </a:r>
          </a:p>
          <a:p>
            <a:pPr>
              <a:buNone/>
            </a:pPr>
            <a:r>
              <a:rPr lang="ru-RU" dirty="0" smtClean="0"/>
              <a:t>У- </a:t>
            </a:r>
            <a:r>
              <a:rPr lang="ru-RU" dirty="0" err="1" smtClean="0"/>
              <a:t>гласн</a:t>
            </a:r>
            <a:r>
              <a:rPr lang="ru-RU" dirty="0" smtClean="0"/>
              <a:t>., </a:t>
            </a:r>
            <a:r>
              <a:rPr lang="ru-RU" dirty="0" err="1" smtClean="0"/>
              <a:t>ударн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Д- </a:t>
            </a:r>
            <a:r>
              <a:rPr lang="ru-RU" dirty="0" err="1" smtClean="0"/>
              <a:t>согл</a:t>
            </a:r>
            <a:r>
              <a:rPr lang="ru-RU" dirty="0" smtClean="0"/>
              <a:t>., </a:t>
            </a:r>
            <a:r>
              <a:rPr lang="ru-RU" dirty="0" err="1" smtClean="0"/>
              <a:t>звонк</a:t>
            </a:r>
            <a:r>
              <a:rPr lang="ru-RU" dirty="0" smtClean="0"/>
              <a:t>., </a:t>
            </a:r>
            <a:r>
              <a:rPr lang="ru-RU" dirty="0" err="1" smtClean="0"/>
              <a:t>мягк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И- </a:t>
            </a:r>
            <a:r>
              <a:rPr lang="ru-RU" dirty="0" err="1" smtClean="0"/>
              <a:t>гласн</a:t>
            </a:r>
            <a:r>
              <a:rPr lang="ru-RU" dirty="0" smtClean="0"/>
              <a:t>., </a:t>
            </a:r>
            <a:r>
              <a:rPr lang="ru-RU" dirty="0" err="1" smtClean="0"/>
              <a:t>безуд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Н- </a:t>
            </a:r>
            <a:r>
              <a:rPr lang="ru-RU" dirty="0" err="1" smtClean="0"/>
              <a:t>согл</a:t>
            </a:r>
            <a:r>
              <a:rPr lang="ru-RU" dirty="0" smtClean="0"/>
              <a:t>., </a:t>
            </a:r>
            <a:r>
              <a:rPr lang="ru-RU" dirty="0" err="1" smtClean="0"/>
              <a:t>звонк</a:t>
            </a:r>
            <a:r>
              <a:rPr lang="ru-RU" dirty="0" smtClean="0"/>
              <a:t>., </a:t>
            </a:r>
            <a:r>
              <a:rPr lang="ru-RU" dirty="0" smtClean="0"/>
              <a:t>твёрд., </a:t>
            </a:r>
            <a:r>
              <a:rPr lang="ru-RU" dirty="0" err="1" smtClean="0"/>
              <a:t>сонорн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К- </a:t>
            </a:r>
            <a:r>
              <a:rPr lang="ru-RU" dirty="0" err="1" smtClean="0"/>
              <a:t>согл</a:t>
            </a:r>
            <a:r>
              <a:rPr lang="ru-RU" dirty="0" smtClean="0"/>
              <a:t>., глух., твёрд.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Разбор слова.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1)запеканка, блюдо, тертый хлеб, тесто из муки, яиц и масла. </a:t>
            </a:r>
          </a:p>
          <a:p>
            <a:pPr>
              <a:buNone/>
            </a:pPr>
            <a:r>
              <a:rPr lang="ru-RU" sz="2400" i="1" dirty="0" smtClean="0"/>
              <a:t>Также есть синонимы редко употребляющиеся в речи..</a:t>
            </a:r>
          </a:p>
          <a:p>
            <a:r>
              <a:rPr lang="ru-RU" dirty="0" smtClean="0"/>
              <a:t>2) чугунная болванка, толстое, расплывшееся, лишенное выражения лицо, глупая голова.</a:t>
            </a:r>
          </a:p>
          <a:p>
            <a:r>
              <a:rPr lang="ru-RU" i="1" dirty="0" smtClean="0"/>
              <a:t> Но антонимов это слово не имеет</a:t>
            </a:r>
          </a:p>
          <a:p>
            <a:pPr>
              <a:buNone/>
            </a:pP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Синонимы и антонимы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077072"/>
            <a:ext cx="230425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Пудинг- </a:t>
            </a:r>
            <a:r>
              <a:rPr lang="ru-RU" sz="3600" dirty="0" err="1" smtClean="0">
                <a:solidFill>
                  <a:schemeClr val="tx2">
                    <a:lumMod val="50000"/>
                  </a:schemeClr>
                </a:solidFill>
              </a:rPr>
              <a:t>фрутинг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, рейтинг, </a:t>
            </a:r>
            <a:r>
              <a:rPr lang="ru-RU" sz="3600" dirty="0" err="1" smtClean="0">
                <a:solidFill>
                  <a:schemeClr val="tx2">
                    <a:lumMod val="50000"/>
                  </a:schemeClr>
                </a:solidFill>
              </a:rPr>
              <a:t>тюнинг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…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Рифмовка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564904"/>
            <a:ext cx="1533525" cy="164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564904"/>
            <a:ext cx="1296144" cy="164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564904"/>
            <a:ext cx="165618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564904"/>
            <a:ext cx="1800200" cy="157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187280"/>
          </a:xfrm>
        </p:spPr>
        <p:txBody>
          <a:bodyPr/>
          <a:lstStyle/>
          <a:p>
            <a:pPr marL="514350" indent="-514350">
              <a:buNone/>
            </a:pPr>
            <a:r>
              <a:rPr lang="ru-RU" dirty="0" smtClean="0"/>
              <a:t>1)В обобщении что такое пудинг?</a:t>
            </a:r>
          </a:p>
          <a:p>
            <a:pPr marL="514350" indent="-514350">
              <a:buNone/>
            </a:pPr>
            <a:r>
              <a:rPr lang="ru-RU" dirty="0" smtClean="0"/>
              <a:t>2)Какого сочетания не может быть ?                                 а) сытный пудинг       б) творожный пудинг    в)</a:t>
            </a:r>
            <a:r>
              <a:rPr lang="ru-RU" dirty="0" err="1" smtClean="0"/>
              <a:t>пудинговый</a:t>
            </a:r>
            <a:r>
              <a:rPr lang="ru-RU" dirty="0" smtClean="0"/>
              <a:t> камень г)</a:t>
            </a:r>
            <a:r>
              <a:rPr lang="ru-RU" dirty="0" err="1" smtClean="0"/>
              <a:t>пудинговое</a:t>
            </a:r>
            <a:r>
              <a:rPr lang="ru-RU" dirty="0" smtClean="0"/>
              <a:t> железо</a:t>
            </a:r>
          </a:p>
          <a:p>
            <a:pPr marL="514350" indent="-514350">
              <a:buNone/>
            </a:pPr>
            <a:r>
              <a:rPr lang="ru-RU" dirty="0" smtClean="0"/>
              <a:t>3)С какого языка к нам пришло слово пудинг?</a:t>
            </a:r>
          </a:p>
          <a:p>
            <a:pPr marL="514350" indent="-514350">
              <a:buNone/>
            </a:pPr>
            <a:r>
              <a:rPr lang="ru-RU" dirty="0" smtClean="0"/>
              <a:t>  а) американский        б) турецкий  </a:t>
            </a:r>
          </a:p>
          <a:p>
            <a:pPr marL="514350" indent="-514350">
              <a:buNone/>
            </a:pPr>
            <a:r>
              <a:rPr lang="ru-RU" dirty="0" smtClean="0"/>
              <a:t>  в) латинский               г) русский</a:t>
            </a:r>
          </a:p>
          <a:p>
            <a:pPr marL="514350" indent="-514350">
              <a:buNone/>
            </a:pPr>
            <a:r>
              <a:rPr lang="ru-RU" dirty="0" smtClean="0"/>
              <a:t>4) У этого слова больше синонимов или антонимов?</a:t>
            </a:r>
          </a:p>
          <a:p>
            <a:pPr marL="514350" indent="-514350">
              <a:buNone/>
            </a:pPr>
            <a:r>
              <a:rPr lang="ru-RU" dirty="0" smtClean="0"/>
              <a:t>5) Что из этого не является пудингом?</a:t>
            </a:r>
          </a:p>
          <a:p>
            <a:pPr marL="514350" indent="-51435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224136"/>
          </a:xfrm>
        </p:spPr>
        <p:txBody>
          <a:bodyPr/>
          <a:lstStyle/>
          <a:p>
            <a:r>
              <a:rPr lang="ru-RU" dirty="0" smtClean="0"/>
              <a:t>Проверка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085184"/>
            <a:ext cx="187642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5013176"/>
            <a:ext cx="19050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941168"/>
            <a:ext cx="1800200" cy="164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013176"/>
            <a:ext cx="1914525" cy="157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262</TotalTime>
  <Words>390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Портрет словарного слова ПУДИНГ </vt:lpstr>
      <vt:lpstr>Из известных словарей Словарь Даля</vt:lpstr>
      <vt:lpstr>Словарь Ожегова</vt:lpstr>
      <vt:lpstr>Этимология слова</vt:lpstr>
      <vt:lpstr>Презентация PowerPoint</vt:lpstr>
      <vt:lpstr>Разбор слова.</vt:lpstr>
      <vt:lpstr>Синонимы и антонимы</vt:lpstr>
      <vt:lpstr>Рифмовка</vt:lpstr>
      <vt:lpstr>Проверка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16</cp:revision>
  <dcterms:modified xsi:type="dcterms:W3CDTF">2012-10-31T10:06:04Z</dcterms:modified>
</cp:coreProperties>
</file>