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E069-0752-4C45-8664-DD316D0C9355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18A6-936A-42DF-BF3F-0559B3337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60AD9-3216-40D7-A7D9-87EA199DEB32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7366-3D5E-4D44-8BBC-CA08767EA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2728A-4FB5-420F-8D50-5A190CC0E545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895-3182-445B-9059-7E704D7E9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D2EA-AEE6-422A-8B01-2F131BA4DF41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B97F-3DA1-43F7-91A8-32E0FC7A4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9885-8172-4044-9206-D441FE3574F5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E224-9800-4BEE-848E-A33AA2376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A146-4FC5-471A-84DB-61C7A4AB7835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863DE-6590-4392-8910-7723D373F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3265D-28D8-4F2A-A94E-54C08FB0ED01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C9B1-FDBF-41DB-A56C-045E55F87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88C8-B1E1-4F18-99AD-F3B61CE22A82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C536-494D-466E-97B1-F4DE86BD8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FA9F-7F6C-4678-87CF-F22621B7E976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DF94-4CF9-4AAE-A383-930A2DB8B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9340-9FCC-4A5A-9AAC-D43D1DEE881C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C53C-A4CA-4C20-9ABB-E566A4792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8116-C424-4CFA-8448-D38A8BC07DF9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E739-0D8B-488A-B8DF-AC67732D3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EE1A1C-DA2D-4C05-B874-08A5DDF37A01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6BB56C-BB89-49F9-8FCA-6BAAE806E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2000232" y="4429132"/>
            <a:ext cx="5715040" cy="2285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хозяином дружит,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сторожит,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Живёт под крылечком,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хвостик колечком.</a:t>
            </a:r>
          </a:p>
        </p:txBody>
      </p:sp>
      <p:sp>
        <p:nvSpPr>
          <p:cNvPr id="17" name="Куб 16"/>
          <p:cNvSpPr/>
          <p:nvPr/>
        </p:nvSpPr>
        <p:spPr>
          <a:xfrm>
            <a:off x="4286248" y="3643314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Р</a:t>
            </a:r>
          </a:p>
        </p:txBody>
      </p:sp>
      <p:sp>
        <p:nvSpPr>
          <p:cNvPr id="23" name="Куб 22"/>
          <p:cNvSpPr/>
          <p:nvPr/>
        </p:nvSpPr>
        <p:spPr>
          <a:xfrm>
            <a:off x="3214678" y="3643314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К</a:t>
            </a:r>
          </a:p>
        </p:txBody>
      </p:sp>
      <p:sp>
        <p:nvSpPr>
          <p:cNvPr id="13" name="Куб 12"/>
          <p:cNvSpPr/>
          <p:nvPr/>
        </p:nvSpPr>
        <p:spPr>
          <a:xfrm>
            <a:off x="1785918" y="3071810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С</a:t>
            </a:r>
          </a:p>
        </p:txBody>
      </p:sp>
      <p:sp>
        <p:nvSpPr>
          <p:cNvPr id="12" name="Куб 11"/>
          <p:cNvSpPr/>
          <p:nvPr/>
        </p:nvSpPr>
        <p:spPr>
          <a:xfrm>
            <a:off x="1785918" y="1928802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С</a:t>
            </a:r>
          </a:p>
        </p:txBody>
      </p:sp>
      <p:sp>
        <p:nvSpPr>
          <p:cNvPr id="18" name="Куб 17"/>
          <p:cNvSpPr/>
          <p:nvPr/>
        </p:nvSpPr>
        <p:spPr>
          <a:xfrm>
            <a:off x="2285984" y="3643314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З</a:t>
            </a:r>
          </a:p>
        </p:txBody>
      </p:sp>
      <p:sp>
        <p:nvSpPr>
          <p:cNvPr id="19" name="Куб 18"/>
          <p:cNvSpPr/>
          <p:nvPr/>
        </p:nvSpPr>
        <p:spPr>
          <a:xfrm>
            <a:off x="2285984" y="3071810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О</a:t>
            </a:r>
          </a:p>
        </p:txBody>
      </p:sp>
      <p:sp>
        <p:nvSpPr>
          <p:cNvPr id="20" name="Куб 19"/>
          <p:cNvSpPr/>
          <p:nvPr/>
        </p:nvSpPr>
        <p:spPr>
          <a:xfrm>
            <a:off x="2285984" y="2500306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Р</a:t>
            </a:r>
          </a:p>
        </p:txBody>
      </p:sp>
      <p:sp>
        <p:nvSpPr>
          <p:cNvPr id="11" name="Куб 10"/>
          <p:cNvSpPr/>
          <p:nvPr/>
        </p:nvSpPr>
        <p:spPr>
          <a:xfrm>
            <a:off x="2285984" y="1928802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51275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Непроверяемые безударные гласные</a:t>
            </a:r>
          </a:p>
        </p:txBody>
      </p:sp>
      <p:sp>
        <p:nvSpPr>
          <p:cNvPr id="5" name="Куб 4"/>
          <p:cNvSpPr/>
          <p:nvPr/>
        </p:nvSpPr>
        <p:spPr>
          <a:xfrm>
            <a:off x="2285984" y="1357298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М</a:t>
            </a:r>
          </a:p>
        </p:txBody>
      </p:sp>
      <p:sp>
        <p:nvSpPr>
          <p:cNvPr id="7" name="Куб 6"/>
          <p:cNvSpPr/>
          <p:nvPr/>
        </p:nvSpPr>
        <p:spPr>
          <a:xfrm>
            <a:off x="2786050" y="1928802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Б</a:t>
            </a:r>
          </a:p>
        </p:txBody>
      </p:sp>
      <p:sp>
        <p:nvSpPr>
          <p:cNvPr id="9" name="Куб 8"/>
          <p:cNvSpPr/>
          <p:nvPr/>
        </p:nvSpPr>
        <p:spPr>
          <a:xfrm>
            <a:off x="2786050" y="3071810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Р</a:t>
            </a:r>
          </a:p>
        </p:txBody>
      </p:sp>
      <p:sp>
        <p:nvSpPr>
          <p:cNvPr id="24" name="Куб 23"/>
          <p:cNvSpPr/>
          <p:nvPr/>
        </p:nvSpPr>
        <p:spPr>
          <a:xfrm>
            <a:off x="3286116" y="3071810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О</a:t>
            </a:r>
          </a:p>
        </p:txBody>
      </p:sp>
      <p:sp>
        <p:nvSpPr>
          <p:cNvPr id="25" name="Куб 24"/>
          <p:cNvSpPr/>
          <p:nvPr/>
        </p:nvSpPr>
        <p:spPr>
          <a:xfrm>
            <a:off x="3786182" y="3071810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К</a:t>
            </a:r>
          </a:p>
        </p:txBody>
      </p:sp>
      <p:sp>
        <p:nvSpPr>
          <p:cNvPr id="26" name="Куб 25"/>
          <p:cNvSpPr/>
          <p:nvPr/>
        </p:nvSpPr>
        <p:spPr>
          <a:xfrm>
            <a:off x="4286248" y="3071810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А</a:t>
            </a:r>
          </a:p>
        </p:txBody>
      </p:sp>
      <p:sp>
        <p:nvSpPr>
          <p:cNvPr id="15" name="Куб 14"/>
          <p:cNvSpPr/>
          <p:nvPr/>
        </p:nvSpPr>
        <p:spPr>
          <a:xfrm>
            <a:off x="3214678" y="2500306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М</a:t>
            </a:r>
          </a:p>
        </p:txBody>
      </p:sp>
      <p:sp>
        <p:nvSpPr>
          <p:cNvPr id="10" name="Куб 9"/>
          <p:cNvSpPr/>
          <p:nvPr/>
        </p:nvSpPr>
        <p:spPr>
          <a:xfrm>
            <a:off x="3286116" y="1928802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А</a:t>
            </a:r>
          </a:p>
        </p:txBody>
      </p:sp>
      <p:sp>
        <p:nvSpPr>
          <p:cNvPr id="8" name="Куб 7"/>
          <p:cNvSpPr/>
          <p:nvPr/>
        </p:nvSpPr>
        <p:spPr>
          <a:xfrm>
            <a:off x="3214678" y="1357298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З</a:t>
            </a:r>
          </a:p>
        </p:txBody>
      </p:sp>
      <p:sp>
        <p:nvSpPr>
          <p:cNvPr id="21" name="Куб 20"/>
          <p:cNvSpPr/>
          <p:nvPr/>
        </p:nvSpPr>
        <p:spPr>
          <a:xfrm>
            <a:off x="3786182" y="1928802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К</a:t>
            </a:r>
          </a:p>
        </p:txBody>
      </p:sp>
      <p:sp>
        <p:nvSpPr>
          <p:cNvPr id="16" name="Куб 15"/>
          <p:cNvSpPr/>
          <p:nvPr/>
        </p:nvSpPr>
        <p:spPr>
          <a:xfrm>
            <a:off x="4286248" y="2500306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Х</a:t>
            </a:r>
          </a:p>
        </p:txBody>
      </p:sp>
      <p:sp>
        <p:nvSpPr>
          <p:cNvPr id="22" name="Куб 21"/>
          <p:cNvSpPr/>
          <p:nvPr/>
        </p:nvSpPr>
        <p:spPr>
          <a:xfrm>
            <a:off x="4286248" y="1928802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А</a:t>
            </a:r>
          </a:p>
        </p:txBody>
      </p:sp>
      <p:sp>
        <p:nvSpPr>
          <p:cNvPr id="14" name="Куб 13"/>
          <p:cNvSpPr/>
          <p:nvPr/>
        </p:nvSpPr>
        <p:spPr>
          <a:xfrm>
            <a:off x="4286248" y="1357298"/>
            <a:ext cx="714380" cy="714380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С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2357422" y="1000108"/>
            <a:ext cx="571504" cy="500066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3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3286116" y="1000108"/>
            <a:ext cx="571504" cy="500066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4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4357686" y="1000108"/>
            <a:ext cx="571504" cy="500066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5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1250133" y="2035959"/>
            <a:ext cx="571504" cy="500066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1</a:t>
            </a: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1250133" y="3250405"/>
            <a:ext cx="571504" cy="500066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1285875"/>
            <a:ext cx="39290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одзаголовок 34"/>
          <p:cNvSpPr>
            <a:spLocks noGrp="1"/>
          </p:cNvSpPr>
          <p:nvPr>
            <p:ph type="subTitle" idx="1"/>
          </p:nvPr>
        </p:nvSpPr>
        <p:spPr>
          <a:xfrm>
            <a:off x="0" y="5857875"/>
            <a:ext cx="2286000" cy="5715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36" name="Овал 35"/>
          <p:cNvSpPr/>
          <p:nvPr/>
        </p:nvSpPr>
        <p:spPr>
          <a:xfrm>
            <a:off x="1928794" y="4429132"/>
            <a:ext cx="5715040" cy="2285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Непоседа птица эта,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Одного с берёзой цвета.</a:t>
            </a:r>
          </a:p>
        </p:txBody>
      </p:sp>
      <p:sp>
        <p:nvSpPr>
          <p:cNvPr id="37" name="Овал 36"/>
          <p:cNvSpPr/>
          <p:nvPr/>
        </p:nvSpPr>
        <p:spPr>
          <a:xfrm>
            <a:off x="1714480" y="4572008"/>
            <a:ext cx="5715040" cy="2285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Бел, как снег, в чести у всех.</a:t>
            </a:r>
          </a:p>
        </p:txBody>
      </p:sp>
      <p:sp>
        <p:nvSpPr>
          <p:cNvPr id="38" name="Овал 37"/>
          <p:cNvSpPr/>
          <p:nvPr/>
        </p:nvSpPr>
        <p:spPr>
          <a:xfrm>
            <a:off x="2000232" y="4572008"/>
            <a:ext cx="5715040" cy="2285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 не бежит,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Стоять не велит.</a:t>
            </a:r>
          </a:p>
        </p:txBody>
      </p:sp>
      <p:sp>
        <p:nvSpPr>
          <p:cNvPr id="39" name="Овал 38"/>
          <p:cNvSpPr/>
          <p:nvPr/>
        </p:nvSpPr>
        <p:spPr>
          <a:xfrm>
            <a:off x="1643042" y="4572008"/>
            <a:ext cx="5715040" cy="2285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лает, не кусает,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 дом не пускает.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857250"/>
            <a:ext cx="2571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42875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5232" t="2570" r="11046" b="7533"/>
          <a:stretch>
            <a:fillRect/>
          </a:stretch>
        </p:blipFill>
        <p:spPr bwMode="auto">
          <a:xfrm>
            <a:off x="5500688" y="642938"/>
            <a:ext cx="3429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1643063"/>
            <a:ext cx="3881438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Управляющая кнопка: далее 43">
            <a:hlinkClick r:id="" action="ppaction://hlinkshowjump?jump=endshow" highlightClick="1"/>
          </p:cNvPr>
          <p:cNvSpPr/>
          <p:nvPr/>
        </p:nvSpPr>
        <p:spPr>
          <a:xfrm>
            <a:off x="8143900" y="6286520"/>
            <a:ext cx="642942" cy="42862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83</Words>
  <Application>Microsoft Office PowerPoint</Application>
  <PresentationFormat>Экран (4:3)</PresentationFormat>
  <Paragraphs>38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Непроверяемые безударные гласные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Непроверяемые безударные гласные</dc:title>
  <dc:creator>Manager</dc:creator>
  <cp:lastModifiedBy>Manager</cp:lastModifiedBy>
  <cp:revision>15</cp:revision>
  <dcterms:created xsi:type="dcterms:W3CDTF">2012-04-25T14:21:24Z</dcterms:created>
  <dcterms:modified xsi:type="dcterms:W3CDTF">2012-04-26T15:42:26Z</dcterms:modified>
</cp:coreProperties>
</file>