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7" r:id="rId4"/>
    <p:sldId id="265" r:id="rId5"/>
    <p:sldId id="262" r:id="rId6"/>
    <p:sldId id="275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ПИСЬМА ПАМЯТИ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 numCol="2"/>
          <a:lstStyle/>
          <a:p>
            <a:pPr algn="ctr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0" name="Picture 2" descr="C:\Users\Эдуард\Desktop\Новая папка (2)\bd7399f2d99d58f0fc5ca37df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24" y="2780928"/>
            <a:ext cx="4502705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24745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Цели  урока:</a:t>
            </a:r>
          </a:p>
          <a:p>
            <a:r>
              <a:rPr lang="ru-RU" sz="2000" b="1" dirty="0"/>
              <a:t>	дать понятие об эпистолярном жанре;</a:t>
            </a:r>
          </a:p>
          <a:p>
            <a:r>
              <a:rPr lang="ru-RU" sz="2000" b="1" dirty="0"/>
              <a:t>	научить учащихся  создавать творческий продукт эпистолярного </a:t>
            </a:r>
            <a:r>
              <a:rPr lang="ru-RU" sz="2000" b="1" dirty="0" smtClean="0"/>
              <a:t>жанра -</a:t>
            </a:r>
            <a:r>
              <a:rPr lang="ru-RU" sz="2000" b="1" dirty="0"/>
              <a:t>письмо на заданную тему;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493814" cy="511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908720"/>
            <a:ext cx="482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ПИСЬМО В 1941-й год….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1493495"/>
            <a:ext cx="66064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Я пишу к Вам из детства вздорного,</a:t>
            </a:r>
          </a:p>
          <a:p>
            <a:r>
              <a:rPr lang="ru-RU" sz="2400" b="1" dirty="0"/>
              <a:t>Непослушного, непокорного,</a:t>
            </a:r>
          </a:p>
          <a:p>
            <a:r>
              <a:rPr lang="ru-RU" sz="2400" b="1" dirty="0"/>
              <a:t>Пред героем военного времени</a:t>
            </a:r>
          </a:p>
          <a:p>
            <a:r>
              <a:rPr lang="ru-RU" sz="2400" b="1" dirty="0"/>
              <a:t>Преклоняю свои колени!</a:t>
            </a:r>
          </a:p>
          <a:p>
            <a:r>
              <a:rPr lang="ru-RU" sz="2400" b="1" dirty="0"/>
              <a:t>За жизнь над мирным небом,</a:t>
            </a:r>
          </a:p>
          <a:p>
            <a:r>
              <a:rPr lang="ru-RU" sz="2400" b="1" dirty="0"/>
              <a:t>За запах горячего хлеба,</a:t>
            </a:r>
          </a:p>
          <a:p>
            <a:r>
              <a:rPr lang="ru-RU" sz="2400" b="1" dirty="0"/>
              <a:t>За утренний блеск зари,</a:t>
            </a:r>
          </a:p>
          <a:p>
            <a:r>
              <a:rPr lang="ru-RU" sz="2400" b="1" dirty="0"/>
              <a:t>За щедрость родной </a:t>
            </a:r>
            <a:r>
              <a:rPr lang="ru-RU" sz="2400" b="1" dirty="0" smtClean="0"/>
              <a:t>земли</a:t>
            </a:r>
            <a:r>
              <a:rPr lang="ru-RU" sz="1200" b="1" dirty="0" smtClean="0"/>
              <a:t>....</a:t>
            </a:r>
            <a:endParaRPr lang="ru-RU" sz="1200" b="1" dirty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4" name="Picture 2" descr="C:\Users\Эдуард\Desktop\Новая папка (2)\124188280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686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дуард\Desktop\Новая папка (2)\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44236"/>
            <a:ext cx="3836728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дуард\Desktop\Новая папка (2)\1947-dhydhnfnoedhdh-nf-nndhdhnd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154197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/>
              <a:t>ПАМЯТКА «КАК СТРОИТСЯ ПИСЬМО»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1.Приветствие</a:t>
            </a:r>
            <a:endParaRPr lang="ru-RU" dirty="0"/>
          </a:p>
          <a:p>
            <a:pPr>
              <a:buNone/>
            </a:pPr>
            <a:r>
              <a:rPr lang="ru-RU" dirty="0"/>
              <a:t>2.Вступление</a:t>
            </a:r>
          </a:p>
          <a:p>
            <a:pPr>
              <a:buNone/>
            </a:pPr>
            <a:r>
              <a:rPr lang="ru-RU" dirty="0"/>
              <a:t>3.Основная часть</a:t>
            </a:r>
          </a:p>
          <a:p>
            <a:pPr>
              <a:buNone/>
            </a:pPr>
            <a:r>
              <a:rPr lang="ru-RU" dirty="0"/>
              <a:t>4.Заключение</a:t>
            </a:r>
          </a:p>
          <a:p>
            <a:pPr>
              <a:buNone/>
            </a:pPr>
            <a:r>
              <a:rPr lang="ru-RU" dirty="0"/>
              <a:t>5.Подпись</a:t>
            </a:r>
          </a:p>
          <a:p>
            <a:pPr>
              <a:buNone/>
            </a:pPr>
            <a:r>
              <a:rPr lang="ru-RU" dirty="0"/>
              <a:t>6.Дата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4305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Эдуард\Desktop\Новая папка (2)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076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29600" cy="60007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8924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u="sng" dirty="0" smtClean="0"/>
          </a:p>
          <a:p>
            <a:endParaRPr lang="ru-RU" sz="2000" b="1" u="sng" dirty="0" smtClean="0"/>
          </a:p>
          <a:p>
            <a:pPr algn="ctr"/>
            <a:r>
              <a:rPr lang="ru-RU" sz="2800" b="1" i="1" u="sng" dirty="0" smtClean="0"/>
              <a:t>Проверочная </a:t>
            </a:r>
            <a:r>
              <a:rPr lang="ru-RU" sz="2800" b="1" i="1" u="sng" dirty="0"/>
              <a:t>работа  «Оформление письма»</a:t>
            </a:r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sz="2400" b="1" dirty="0"/>
              <a:t>Берем хорошую бумагу и пишем почерком (каким?)   </a:t>
            </a:r>
          </a:p>
          <a:p>
            <a:r>
              <a:rPr lang="ru-RU" sz="2400" b="1" dirty="0" smtClean="0"/>
              <a:t>2</a:t>
            </a:r>
            <a:r>
              <a:rPr lang="ru-RU" sz="2400" b="1" dirty="0"/>
              <a:t>. В правом верхнем углу мы ставим </a:t>
            </a:r>
            <a:r>
              <a:rPr lang="ru-RU" sz="2400" b="1" dirty="0" smtClean="0"/>
              <a:t>..</a:t>
            </a:r>
          </a:p>
          <a:p>
            <a:r>
              <a:rPr lang="ru-RU" sz="2400" b="1" dirty="0" smtClean="0"/>
              <a:t>3</a:t>
            </a:r>
            <a:r>
              <a:rPr lang="ru-RU" sz="2400" b="1" dirty="0"/>
              <a:t>. На середине строки пишем слова приветствия.  (Какие?)            </a:t>
            </a:r>
          </a:p>
          <a:p>
            <a:r>
              <a:rPr lang="ru-RU" sz="2400" b="1" dirty="0"/>
              <a:t>4. К словам приветствия добавляем …  </a:t>
            </a:r>
          </a:p>
          <a:p>
            <a:r>
              <a:rPr lang="ru-RU" sz="2400" b="1" dirty="0"/>
              <a:t>5. Напишите определения (прилагательные)  к этим словам.                                                        </a:t>
            </a:r>
            <a:r>
              <a:rPr lang="ru-RU" sz="2400" b="1" dirty="0" smtClean="0"/>
              <a:t>6</a:t>
            </a:r>
            <a:r>
              <a:rPr lang="ru-RU" sz="2400" b="1" dirty="0"/>
              <a:t>. Личные местоимения /Вас, Вам, Вы/, обращенные к уважаемому человеку, обычно пишутся ….          </a:t>
            </a:r>
            <a:r>
              <a:rPr lang="ru-RU" sz="2400" b="1" dirty="0" smtClean="0"/>
              <a:t>                                 </a:t>
            </a:r>
            <a:endParaRPr lang="ru-RU" sz="2400" b="1" dirty="0"/>
          </a:p>
          <a:p>
            <a:r>
              <a:rPr lang="ru-RU" sz="2400" b="1" dirty="0"/>
              <a:t>7. Какая часть письма является самой большой? </a:t>
            </a:r>
            <a:endParaRPr lang="ru-RU" sz="2400" b="1" dirty="0" smtClean="0"/>
          </a:p>
          <a:p>
            <a:r>
              <a:rPr lang="ru-RU" sz="2400" b="1" dirty="0" smtClean="0"/>
              <a:t>8</a:t>
            </a:r>
            <a:r>
              <a:rPr lang="ru-RU" sz="2400" b="1" dirty="0"/>
              <a:t>. О чем  пишут в заключении письма? </a:t>
            </a:r>
            <a:endParaRPr lang="ru-RU" sz="2400" b="1" dirty="0" smtClean="0"/>
          </a:p>
          <a:p>
            <a:pPr marL="342900" indent="-342900">
              <a:buAutoNum type="arabicPeriod" startAt="9"/>
            </a:pPr>
            <a:r>
              <a:rPr lang="ru-RU" sz="2400" b="1" dirty="0" smtClean="0"/>
              <a:t>В </a:t>
            </a:r>
            <a:r>
              <a:rPr lang="ru-RU" sz="2400" b="1" dirty="0"/>
              <a:t>конце письма нужно поставить …                             </a:t>
            </a:r>
          </a:p>
          <a:p>
            <a:pPr marL="342900" indent="-342900">
              <a:buAutoNum type="arabicPeriod" startAt="9"/>
            </a:pPr>
            <a:r>
              <a:rPr lang="ru-RU" sz="2400" b="1" dirty="0" smtClean="0"/>
              <a:t> </a:t>
            </a:r>
            <a:r>
              <a:rPr lang="ru-RU" sz="2400" b="1" dirty="0"/>
              <a:t>Каким образом мы оформляем эти слова на бумаге?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8" name="Picture 2" descr="C:\Users\Эдуард\Desktop\Новая папка (2)\28933333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508769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177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ПИСЬМА ПАМЯТИ</vt:lpstr>
      <vt:lpstr>Презентация PowerPoint</vt:lpstr>
      <vt:lpstr> </vt:lpstr>
      <vt:lpstr>Презентация PowerPoint</vt:lpstr>
      <vt:lpstr>ПАМЯТКА «КАК СТРОИТСЯ ПИСЬМО»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</dc:title>
  <dc:creator>1</dc:creator>
  <cp:lastModifiedBy>Эдуард</cp:lastModifiedBy>
  <cp:revision>33</cp:revision>
  <dcterms:modified xsi:type="dcterms:W3CDTF">2012-11-05T19:13:41Z</dcterms:modified>
</cp:coreProperties>
</file>