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65" r:id="rId4"/>
    <p:sldId id="261" r:id="rId5"/>
    <p:sldId id="262" r:id="rId6"/>
    <p:sldId id="263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1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E11C-DE23-4D54-983B-536619DF2CAB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7C1DDF-89E3-4827-BD64-BFD04C68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E11C-DE23-4D54-983B-536619DF2CAB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1DDF-89E3-4827-BD64-BFD04C68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37C1DDF-89E3-4827-BD64-BFD04C68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E11C-DE23-4D54-983B-536619DF2CAB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E11C-DE23-4D54-983B-536619DF2CAB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37C1DDF-89E3-4827-BD64-BFD04C68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E11C-DE23-4D54-983B-536619DF2CAB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7C1DDF-89E3-4827-BD64-BFD04C68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CE2E11C-DE23-4D54-983B-536619DF2CAB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1DDF-89E3-4827-BD64-BFD04C68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E11C-DE23-4D54-983B-536619DF2CAB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37C1DDF-89E3-4827-BD64-BFD04C68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E11C-DE23-4D54-983B-536619DF2CAB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37C1DDF-89E3-4827-BD64-BFD04C68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E11C-DE23-4D54-983B-536619DF2CAB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7C1DDF-89E3-4827-BD64-BFD04C68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7C1DDF-89E3-4827-BD64-BFD04C68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E11C-DE23-4D54-983B-536619DF2CAB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37C1DDF-89E3-4827-BD64-BFD04C68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CE2E11C-DE23-4D54-983B-536619DF2CAB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CE2E11C-DE23-4D54-983B-536619DF2CAB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7C1DDF-89E3-4827-BD64-BFD04C68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534400" cy="100013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такое корень?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такое однокоренные слова?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428992" y="4929198"/>
            <a:ext cx="5572164" cy="1500198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Урок русского языка 2 класс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Учитель начальных классов В.А.Белоусова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928934"/>
            <a:ext cx="2269207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714488"/>
            <a:ext cx="2222239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1538" y="285728"/>
            <a:ext cx="642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000" b="1" dirty="0" smtClean="0">
                <a:solidFill>
                  <a:schemeClr val="accent3">
                    <a:shade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Слон</a:t>
            </a:r>
            <a:endParaRPr lang="ru-RU" sz="4000" b="1" dirty="0">
              <a:solidFill>
                <a:schemeClr val="accent3">
                  <a:shade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Содержимое 5" descr="Безымянн_0.t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20627" y="1527175"/>
            <a:ext cx="6066234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Слонёнок</a:t>
            </a:r>
          </a:p>
        </p:txBody>
      </p:sp>
      <p:pic>
        <p:nvPicPr>
          <p:cNvPr id="8" name="Содержимое 7" descr="Безымянн_0.t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628800"/>
            <a:ext cx="6054328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Карточка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Берегут, беречь,  стричь, </a:t>
            </a:r>
          </a:p>
          <a:p>
            <a:pPr>
              <a:spcBef>
                <a:spcPct val="0"/>
              </a:spcBef>
              <a:buNone/>
            </a:pPr>
            <a:endParaRPr lang="ru-RU" sz="4000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бережливый, помощник, стрижка,</a:t>
            </a:r>
          </a:p>
          <a:p>
            <a:pPr>
              <a:spcBef>
                <a:spcPct val="0"/>
              </a:spcBef>
              <a:buNone/>
            </a:pPr>
            <a:endParaRPr lang="ru-RU" sz="4000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помогает, стригут, помочь.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Карточка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Стерегут, простить, прощение, </a:t>
            </a:r>
          </a:p>
          <a:p>
            <a:pPr>
              <a:spcBef>
                <a:spcPct val="0"/>
              </a:spcBef>
              <a:buNone/>
            </a:pPr>
            <a:endParaRPr lang="ru-RU" sz="4000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стеречь, остерегаться, прощать,</a:t>
            </a:r>
          </a:p>
          <a:p>
            <a:pPr>
              <a:spcBef>
                <a:spcPct val="0"/>
              </a:spcBef>
              <a:buNone/>
            </a:pPr>
            <a:endParaRPr lang="ru-RU" sz="4000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нога, ножка, ноженька.</a:t>
            </a:r>
          </a:p>
          <a:p>
            <a:pPr>
              <a:spcBef>
                <a:spcPct val="0"/>
              </a:spcBef>
              <a:buNone/>
            </a:pPr>
            <a:endParaRPr lang="ru-RU" sz="4000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534400" cy="107157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Выписать 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однокоренные слова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None/>
            </a:pPr>
            <a:r>
              <a:rPr lang="ru-RU" sz="43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Всей семьёй идут гулять</a:t>
            </a:r>
          </a:p>
          <a:p>
            <a:pPr>
              <a:spcBef>
                <a:spcPct val="0"/>
              </a:spcBef>
              <a:buNone/>
            </a:pPr>
            <a:endParaRPr lang="ru-RU" sz="4300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ru-RU" sz="43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Ночью вдоль дорожек</a:t>
            </a:r>
          </a:p>
          <a:p>
            <a:pPr>
              <a:spcBef>
                <a:spcPct val="0"/>
              </a:spcBef>
              <a:buNone/>
            </a:pPr>
            <a:endParaRPr lang="ru-RU" sz="4300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ru-RU" sz="43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Ёж – отец, ежиха – мать</a:t>
            </a:r>
          </a:p>
          <a:p>
            <a:pPr>
              <a:spcBef>
                <a:spcPct val="0"/>
              </a:spcBef>
              <a:buNone/>
            </a:pPr>
            <a:endParaRPr lang="ru-RU" sz="4300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ru-RU" sz="43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И ребёнок – ёжик.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Сменная пара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472518" cy="2971807"/>
          </a:xfrm>
        </p:spPr>
        <p:txBody>
          <a:bodyPr>
            <a:normAutofit fontScale="25000" lnSpcReduction="20000"/>
          </a:bodyPr>
          <a:lstStyle/>
          <a:p>
            <a:r>
              <a:rPr lang="ru-RU" sz="9600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1ряд</a:t>
            </a:r>
            <a:r>
              <a:rPr lang="ru-RU" sz="9600" u="sng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ru-RU" sz="96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9600" u="sng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2ряд:</a:t>
            </a:r>
            <a:r>
              <a:rPr lang="ru-RU" sz="96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9600" u="sng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3ряд:</a:t>
            </a:r>
            <a:endParaRPr lang="ru-RU" sz="96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В_р_бей</a:t>
            </a:r>
            <a:r>
              <a:rPr lang="ru-RU" sz="96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9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96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з_вод</a:t>
            </a:r>
            <a:r>
              <a:rPr lang="ru-RU" sz="96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96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м_лина</a:t>
            </a:r>
            <a:endParaRPr lang="ru-RU" sz="96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В_р_бьиная</a:t>
            </a:r>
            <a:r>
              <a:rPr lang="ru-RU" sz="96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9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96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з_водской</a:t>
            </a:r>
            <a:r>
              <a:rPr lang="ru-RU" sz="9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96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м_линовый</a:t>
            </a:r>
            <a:endParaRPr lang="ru-RU" sz="96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В_сточный</a:t>
            </a:r>
            <a:r>
              <a:rPr lang="ru-RU" sz="96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9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з_водит</a:t>
            </a:r>
            <a:r>
              <a:rPr lang="ru-RU" sz="96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9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96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м_розит</a:t>
            </a:r>
            <a:endParaRPr lang="ru-RU" sz="96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В_сток</a:t>
            </a:r>
            <a:r>
              <a:rPr lang="ru-RU" sz="96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96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завтр_к</a:t>
            </a:r>
            <a:r>
              <a:rPr lang="ru-RU" sz="9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96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м_роз</a:t>
            </a:r>
            <a:endParaRPr lang="ru-RU" sz="96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Г_тов</a:t>
            </a:r>
            <a:r>
              <a:rPr lang="ru-RU" sz="96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96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завтр_кал</a:t>
            </a:r>
            <a:r>
              <a:rPr lang="ru-RU" sz="9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96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м_розный</a:t>
            </a:r>
            <a:endParaRPr lang="ru-RU" sz="96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Г_товит</a:t>
            </a:r>
            <a:r>
              <a:rPr lang="ru-RU" sz="96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96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к_пуста</a:t>
            </a:r>
            <a:r>
              <a:rPr lang="ru-RU" sz="9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96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н_родный</a:t>
            </a:r>
            <a:endParaRPr lang="ru-RU" sz="96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Приг_товил</a:t>
            </a:r>
            <a:r>
              <a:rPr lang="ru-RU" sz="96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9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к_пустный</a:t>
            </a:r>
            <a:r>
              <a:rPr lang="ru-RU" sz="96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9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н_род</a:t>
            </a:r>
            <a:endParaRPr lang="ru-RU" sz="96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Найти лишнее слово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None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Соринка, сорняк, сорвал, насорил.</a:t>
            </a:r>
          </a:p>
          <a:p>
            <a:pPr>
              <a:spcBef>
                <a:spcPct val="0"/>
              </a:spcBef>
              <a:buNone/>
            </a:pPr>
            <a:endParaRPr lang="ru-RU" sz="4000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 Голубка, голыш, голубятня, голубь.</a:t>
            </a:r>
          </a:p>
          <a:p>
            <a:pPr>
              <a:spcBef>
                <a:spcPct val="0"/>
              </a:spcBef>
              <a:buNone/>
            </a:pPr>
            <a:endParaRPr lang="ru-RU" sz="4000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 Поле, полевой, полочка, полюшко.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Составить слова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под, и, </a:t>
            </a:r>
            <a:r>
              <a:rPr lang="ru-RU" sz="32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снеж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ник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__________________</a:t>
            </a:r>
            <a:endParaRPr lang="ru-RU" sz="3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сад, а, по, к - _______________________</a:t>
            </a:r>
          </a:p>
          <a:p>
            <a:pPr>
              <a:buNone/>
            </a:pP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а, верх, к, </a:t>
            </a:r>
            <a:r>
              <a:rPr lang="ru-RU" sz="32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ушк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_____________________</a:t>
            </a:r>
          </a:p>
          <a:p>
            <a:pPr>
              <a:buNone/>
            </a:pP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вар, по - ___________________________</a:t>
            </a:r>
          </a:p>
          <a:p>
            <a:pPr>
              <a:buNone/>
            </a:pPr>
            <a:r>
              <a:rPr lang="ru-RU" sz="32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вы, а, к - _______________________</a:t>
            </a:r>
          </a:p>
          <a:p>
            <a:pPr>
              <a:buNone/>
            </a:pPr>
            <a:r>
              <a:rPr lang="ru-RU" sz="32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ушк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изб, а - ________________________</a:t>
            </a:r>
          </a:p>
          <a:p>
            <a:pPr>
              <a:buNone/>
            </a:pPr>
            <a:r>
              <a:rPr lang="ru-RU" sz="32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зим, к, а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_________________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__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71</TotalTime>
  <Words>193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Что такое корень?  Что такое однокоренные слова?</vt:lpstr>
      <vt:lpstr>Слайд 2</vt:lpstr>
      <vt:lpstr>Слонёнок</vt:lpstr>
      <vt:lpstr>Карточка 1</vt:lpstr>
      <vt:lpstr>Карточка 2</vt:lpstr>
      <vt:lpstr>Выписать  однокоренные слова</vt:lpstr>
      <vt:lpstr>Сменная пара</vt:lpstr>
      <vt:lpstr>Найти лишнее слово</vt:lpstr>
      <vt:lpstr>Составить слова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teacher07</cp:lastModifiedBy>
  <cp:revision>9</cp:revision>
  <dcterms:created xsi:type="dcterms:W3CDTF">2012-10-19T15:50:49Z</dcterms:created>
  <dcterms:modified xsi:type="dcterms:W3CDTF">2012-10-27T12:56:42Z</dcterms:modified>
</cp:coreProperties>
</file>