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86" r:id="rId4"/>
    <p:sldId id="287" r:id="rId5"/>
    <p:sldId id="271" r:id="rId6"/>
    <p:sldId id="276" r:id="rId7"/>
    <p:sldId id="270" r:id="rId8"/>
    <p:sldId id="31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FF"/>
    <a:srgbClr val="FFFFCC"/>
    <a:srgbClr val="CCFFFF"/>
    <a:srgbClr val="CC6600"/>
    <a:srgbClr val="FF0000"/>
    <a:srgbClr val="FFCC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AE4C1-6725-4418-B38D-2B80E1B5EB1E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E31B0-52A9-42D4-890A-335A41442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69B81-85F1-4FAA-9B8D-7B63D86A4AD1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930AD-EA29-4AB3-A8CC-8BA355F8C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4D3FB-D2CE-4303-A549-2CC77E048521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4B9F4-F5F7-4A5D-BD0A-F03F8CC88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C774-CD0C-4EB1-A448-41BD8CDD277A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7C9E-44AB-4853-81C2-29A0D407F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BB52B-69C0-4E66-B5EA-DE26681123D1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5DA3-B195-42C2-B8F9-C423EEFBC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C4EFF-7A32-4AB7-A962-734F416DCBCD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4DC19-4E23-4F5B-A3FE-B232806FF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C538B-BA6C-4956-8C9B-C51258AAD0C8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47B6D-C7BB-480C-B2E8-13AB14894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6A5E9-D20C-4707-9A6B-58A58D9920A6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43DAA-8571-4149-8B4E-7487DFBD7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25A1-BF3B-443A-B359-A561227FE27B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71ED5-EDF2-4F52-8C63-E6782C68D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3F48C-EC60-49AF-95E7-5822B8E69257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B2FF2-ACB1-4611-BB0E-E8EAEBDA1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4EC90-EDB5-41DB-B612-B51C87657D29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01C4B-4DAC-4DC0-B7FF-83FAB68A0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564F6B-897F-4B27-BE09-C10BAED1FEDD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201A2F-9500-488F-937A-DEE786D94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1"/>
            <a:ext cx="7777162" cy="1857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Городской конкурс детских и детско-родительских творческих проектов «Солнечный зайчик – 2012»</a:t>
            </a:r>
            <a:endParaRPr lang="ru-RU" sz="32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348880"/>
            <a:ext cx="7488832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hevronInverted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769768"/>
            <a:ext cx="5904656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551836"/>
            <a:ext cx="6357982" cy="20201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Номинация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«Моя Родина»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5429264"/>
            <a:ext cx="550072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 чего начинается Родина?</a:t>
            </a:r>
          </a:p>
          <a:p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 картинки в твоём букваре,</a:t>
            </a:r>
          </a:p>
          <a:p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 хороших и верных товарищей,</a:t>
            </a:r>
          </a:p>
          <a:p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Живущих в соседнем дворе...</a:t>
            </a:r>
          </a:p>
        </p:txBody>
      </p:sp>
    </p:spTree>
  </p:cSld>
  <p:clrMapOvr>
    <a:masterClrMapping/>
  </p:clrMapOvr>
  <p:transition spd="slow" advTm="15163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476250"/>
            <a:ext cx="8388350" cy="1944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Batang" pitchFamily="18" charset="-127"/>
                <a:ea typeface="Batang" pitchFamily="18" charset="-127"/>
              </a:rPr>
              <a:t>Проект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Batang" pitchFamily="18" charset="-127"/>
                <a:ea typeface="Batang" pitchFamily="18" charset="-127"/>
              </a:rPr>
              <a:t>«Новоспасский монастырь»</a:t>
            </a:r>
            <a:r>
              <a:rPr lang="ru-RU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</a:t>
            </a:r>
            <a:endParaRPr lang="ru-RU" sz="4000" b="1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i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780928"/>
            <a:ext cx="3455987" cy="3529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23928" y="1916832"/>
            <a:ext cx="4536504" cy="1223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n>
                <a:solidFill>
                  <a:srgbClr val="FF0000"/>
                </a:solidFill>
              </a:ln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2564904"/>
            <a:ext cx="4571802" cy="3338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юзер\Мои документы\IMG_019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980728"/>
            <a:ext cx="8568952" cy="5478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696854" y="260648"/>
            <a:ext cx="5750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Начало постройки</a:t>
            </a:r>
          </a:p>
        </p:txBody>
      </p:sp>
    </p:spTree>
  </p:cSld>
  <p:clrMapOvr>
    <a:masterClrMapping/>
  </p:clrMapOvr>
  <p:transition spd="slow" advTm="18611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6854" y="260648"/>
            <a:ext cx="5750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Times New Roman" pitchFamily="18" charset="0"/>
              </a:rPr>
              <a:t>Начало постройки</a:t>
            </a:r>
          </a:p>
        </p:txBody>
      </p:sp>
      <p:pic>
        <p:nvPicPr>
          <p:cNvPr id="2050" name="Picture 2" descr="C:\Users\Людмила\AppData\Local\Temp\Rar$DI28.432\DSC_336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836712"/>
            <a:ext cx="8109561" cy="52512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73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2132856"/>
            <a:ext cx="4321175" cy="4392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5796136" y="620688"/>
            <a:ext cx="20649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Экскурсия </a:t>
            </a:r>
          </a:p>
        </p:txBody>
      </p:sp>
      <p:pic>
        <p:nvPicPr>
          <p:cNvPr id="16388" name="Picture 3" descr="C:\Users\Olga\AppData\Local\Temp\Rar$DI02.519\DSC_33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32656"/>
            <a:ext cx="4032126" cy="5616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3729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Olga\AppData\Local\Temp\Rar$DI38.443\DSC_33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692696"/>
            <a:ext cx="8280920" cy="5816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699792" y="188640"/>
            <a:ext cx="4770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Ура! Готово! Можно играть!</a:t>
            </a:r>
          </a:p>
        </p:txBody>
      </p:sp>
    </p:spTree>
  </p:cSld>
  <p:clrMapOvr>
    <a:masterClrMapping/>
  </p:clrMapOvr>
  <p:transition spd="slow" advTm="17518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Olga\AppData\Local\Temp\Rar$DI02.294\DSC_325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568952" cy="6048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3634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76672"/>
            <a:ext cx="8568952" cy="619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2574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</TotalTime>
  <Words>57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детский сад комбинированного вида № 1330</dc:title>
  <dc:creator>Людмила</dc:creator>
  <cp:lastModifiedBy>Людмила</cp:lastModifiedBy>
  <cp:revision>119</cp:revision>
  <dcterms:created xsi:type="dcterms:W3CDTF">2012-03-16T17:25:03Z</dcterms:created>
  <dcterms:modified xsi:type="dcterms:W3CDTF">2013-11-19T06:22:16Z</dcterms:modified>
</cp:coreProperties>
</file>