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2" r:id="rId2"/>
    <p:sldId id="258" r:id="rId3"/>
    <p:sldId id="257" r:id="rId4"/>
    <p:sldId id="261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97D31D-D63D-41EC-9215-A48D7EDE7D62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2EF20-09E0-4F66-8F5E-83727F1D5C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49328" y="1928802"/>
            <a:ext cx="5679055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«Дефис в наречиях»</a:t>
            </a:r>
            <a:endParaRPr lang="ru-RU" sz="48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3075" name="Прямоугольник 2"/>
          <p:cNvSpPr>
            <a:spLocks noChangeArrowheads="1"/>
          </p:cNvSpPr>
          <p:nvPr/>
        </p:nvSpPr>
        <p:spPr bwMode="auto">
          <a:xfrm>
            <a:off x="2500313" y="0"/>
            <a:ext cx="36369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МКОУ Венгеровская СОШ № 2</a:t>
            </a:r>
            <a:endParaRPr lang="ru-RU"/>
          </a:p>
        </p:txBody>
      </p:sp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5143500" y="3929063"/>
            <a:ext cx="40005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smtClean="0"/>
              <a:t>учитель </a:t>
            </a:r>
            <a:r>
              <a:rPr lang="ru-RU" b="1" i="1" dirty="0"/>
              <a:t>русского языка и литературы</a:t>
            </a:r>
            <a:endParaRPr lang="ru-RU" dirty="0"/>
          </a:p>
          <a:p>
            <a:r>
              <a:rPr lang="ru-RU" i="1" dirty="0"/>
              <a:t>первой квалификационной категории</a:t>
            </a:r>
            <a:endParaRPr lang="ru-RU" dirty="0"/>
          </a:p>
          <a:p>
            <a:r>
              <a:rPr lang="ru-RU" i="1" dirty="0" err="1"/>
              <a:t>Корнилович</a:t>
            </a:r>
            <a:r>
              <a:rPr lang="ru-RU" i="1" dirty="0"/>
              <a:t> О.Е.</a:t>
            </a:r>
            <a:endParaRPr lang="ru-RU" dirty="0"/>
          </a:p>
        </p:txBody>
      </p:sp>
      <p:sp>
        <p:nvSpPr>
          <p:cNvPr id="3077" name="Прямоугольник 5"/>
          <p:cNvSpPr>
            <a:spLocks noChangeArrowheads="1"/>
          </p:cNvSpPr>
          <p:nvPr/>
        </p:nvSpPr>
        <p:spPr bwMode="auto">
          <a:xfrm>
            <a:off x="3000375" y="6488113"/>
            <a:ext cx="21288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с. Венгерово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Дефис в словах разных частей речи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500174"/>
          <a:ext cx="8572560" cy="47440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57520"/>
                <a:gridCol w="2857520"/>
                <a:gridCol w="2857520"/>
              </a:tblGrid>
              <a:tr h="519671">
                <a:tc>
                  <a:txBody>
                    <a:bodyPr/>
                    <a:lstStyle/>
                    <a:p>
                      <a:r>
                        <a:rPr lang="ru-RU" dirty="0" smtClean="0"/>
                        <a:t>Имена существительные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Имена</a:t>
                      </a:r>
                      <a:r>
                        <a:rPr lang="ru-RU" baseline="0" dirty="0" smtClean="0"/>
                        <a:t> прилагательные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Местоимения</a:t>
                      </a:r>
                      <a:endParaRPr lang="ru-RU" dirty="0"/>
                    </a:p>
                  </a:txBody>
                  <a:tcPr/>
                </a:tc>
              </a:tr>
              <a:tr h="942930">
                <a:tc>
                  <a:txBody>
                    <a:bodyPr/>
                    <a:lstStyle/>
                    <a:p>
                      <a:r>
                        <a:rPr lang="ru-RU" dirty="0" smtClean="0"/>
                        <a:t>юго-запад</a:t>
                      </a:r>
                    </a:p>
                    <a:p>
                      <a:r>
                        <a:rPr lang="ru-RU" dirty="0" smtClean="0"/>
                        <a:t>северо-восток</a:t>
                      </a:r>
                    </a:p>
                    <a:p>
                      <a:r>
                        <a:rPr lang="ru-RU" dirty="0" smtClean="0"/>
                        <a:t>(стороны горизонта)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горько-соленый</a:t>
                      </a:r>
                    </a:p>
                    <a:p>
                      <a:r>
                        <a:rPr lang="ru-RU" dirty="0" smtClean="0"/>
                        <a:t>(горький и  соленый)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кое-кто</a:t>
                      </a:r>
                    </a:p>
                    <a:p>
                      <a:r>
                        <a:rPr lang="ru-RU" dirty="0" smtClean="0"/>
                        <a:t>кто-то</a:t>
                      </a:r>
                    </a:p>
                    <a:p>
                      <a:r>
                        <a:rPr lang="ru-RU" dirty="0" smtClean="0"/>
                        <a:t>кто-либо</a:t>
                      </a:r>
                    </a:p>
                  </a:txBody>
                  <a:tcPr/>
                </a:tc>
              </a:tr>
              <a:tr h="942930">
                <a:tc>
                  <a:txBody>
                    <a:bodyPr/>
                    <a:lstStyle/>
                    <a:p>
                      <a:r>
                        <a:rPr lang="ru-RU" dirty="0" smtClean="0"/>
                        <a:t>пол-арбуза</a:t>
                      </a:r>
                    </a:p>
                    <a:p>
                      <a:r>
                        <a:rPr lang="ru-RU" dirty="0" err="1" smtClean="0"/>
                        <a:t>пол-мандарина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(с приставкой</a:t>
                      </a:r>
                      <a:r>
                        <a:rPr lang="ru-RU" baseline="0" dirty="0" smtClean="0"/>
                        <a:t> пол-)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англо-русский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25810">
                <a:tc>
                  <a:txBody>
                    <a:bodyPr/>
                    <a:lstStyle/>
                    <a:p>
                      <a:r>
                        <a:rPr lang="ru-RU" dirty="0" smtClean="0"/>
                        <a:t>диван-кровать</a:t>
                      </a:r>
                    </a:p>
                    <a:p>
                      <a:r>
                        <a:rPr lang="ru-RU" dirty="0" smtClean="0"/>
                        <a:t>ковер-самолет</a:t>
                      </a:r>
                    </a:p>
                    <a:p>
                      <a:r>
                        <a:rPr lang="ru-RU" dirty="0" smtClean="0"/>
                        <a:t>(сложение слов)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желто-синий</a:t>
                      </a:r>
                    </a:p>
                    <a:p>
                      <a:r>
                        <a:rPr lang="ru-RU" dirty="0" smtClean="0"/>
                        <a:t>нежно-голубой</a:t>
                      </a:r>
                    </a:p>
                    <a:p>
                      <a:r>
                        <a:rPr lang="ru-RU" dirty="0" smtClean="0"/>
                        <a:t>(оттенки цвета)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1269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Близкий-близкий</a:t>
                      </a:r>
                    </a:p>
                    <a:p>
                      <a:r>
                        <a:rPr lang="ru-RU" dirty="0" smtClean="0"/>
                        <a:t>(повтор)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Дефис в наречиях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142985"/>
          <a:ext cx="8572560" cy="57150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71834"/>
                <a:gridCol w="5500726"/>
              </a:tblGrid>
              <a:tr h="1331818">
                <a:tc>
                  <a:txBody>
                    <a:bodyPr/>
                    <a:lstStyle/>
                    <a:p>
                      <a:r>
                        <a:rPr lang="ru-RU" dirty="0" smtClean="0"/>
                        <a:t>1.По-русски</a:t>
                      </a:r>
                    </a:p>
                    <a:p>
                      <a:r>
                        <a:rPr lang="ru-RU" dirty="0" smtClean="0"/>
                        <a:t>по-заячьи</a:t>
                      </a:r>
                    </a:p>
                    <a:p>
                      <a:r>
                        <a:rPr lang="ru-RU" dirty="0" smtClean="0"/>
                        <a:t>по-прежнему</a:t>
                      </a:r>
                    </a:p>
                    <a:p>
                      <a:r>
                        <a:rPr lang="ru-RU" dirty="0" smtClean="0"/>
                        <a:t>по-моему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наречиях, образованных от полных прилагательных и местоимений</a:t>
                      </a:r>
                      <a:r>
                        <a:rPr lang="ru-RU" baseline="0" dirty="0" smtClean="0"/>
                        <a:t> с приставкой по-  и  суффиксами   -и</a:t>
                      </a:r>
                      <a:r>
                        <a:rPr lang="ru-RU" dirty="0" smtClean="0"/>
                        <a:t> ,</a:t>
                      </a:r>
                      <a:r>
                        <a:rPr lang="ru-RU" baseline="0" dirty="0" smtClean="0"/>
                        <a:t>  -</a:t>
                      </a:r>
                      <a:r>
                        <a:rPr lang="ru-RU" baseline="0" dirty="0" err="1" smtClean="0"/>
                        <a:t>ому</a:t>
                      </a:r>
                      <a:r>
                        <a:rPr lang="ru-RU" baseline="0" dirty="0" smtClean="0"/>
                        <a:t> (-ему).</a:t>
                      </a:r>
                      <a:endParaRPr lang="ru-RU" dirty="0"/>
                    </a:p>
                  </a:txBody>
                  <a:tcPr/>
                </a:tc>
              </a:tr>
              <a:tr h="1331818">
                <a:tc>
                  <a:txBody>
                    <a:bodyPr/>
                    <a:lstStyle/>
                    <a:p>
                      <a:r>
                        <a:rPr lang="ru-RU" dirty="0" smtClean="0"/>
                        <a:t>2.Во-первых</a:t>
                      </a:r>
                    </a:p>
                    <a:p>
                      <a:r>
                        <a:rPr lang="ru-RU" dirty="0" smtClean="0"/>
                        <a:t>во-вторых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наречиях, образованных от числительных при помощи приставки во- (в-) и  суффиксов  -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ых</a:t>
                      </a:r>
                      <a:r>
                        <a:rPr lang="ru-RU" dirty="0" smtClean="0"/>
                        <a:t>   -их.</a:t>
                      </a:r>
                      <a:endParaRPr lang="ru-RU" dirty="0"/>
                    </a:p>
                  </a:txBody>
                  <a:tcPr/>
                </a:tc>
              </a:tr>
              <a:tr h="1719560">
                <a:tc>
                  <a:txBody>
                    <a:bodyPr/>
                    <a:lstStyle/>
                    <a:p>
                      <a:r>
                        <a:rPr lang="ru-RU" dirty="0" smtClean="0"/>
                        <a:t>3.Кое-как</a:t>
                      </a:r>
                    </a:p>
                    <a:p>
                      <a:r>
                        <a:rPr lang="ru-RU" dirty="0" smtClean="0"/>
                        <a:t>куда-то</a:t>
                      </a:r>
                    </a:p>
                    <a:p>
                      <a:r>
                        <a:rPr lang="ru-RU" dirty="0" smtClean="0"/>
                        <a:t>где-либо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наречиях после приставки кое -. </a:t>
                      </a:r>
                    </a:p>
                    <a:p>
                      <a:r>
                        <a:rPr lang="ru-RU" dirty="0" smtClean="0"/>
                        <a:t>Перед  суффиксами -  то, - либо,</a:t>
                      </a:r>
                      <a:r>
                        <a:rPr lang="ru-RU" baseline="0" dirty="0" smtClean="0"/>
                        <a:t> - </a:t>
                      </a:r>
                      <a:r>
                        <a:rPr lang="ru-RU" baseline="0" dirty="0" err="1" smtClean="0"/>
                        <a:t>нибудь</a:t>
                      </a:r>
                      <a:r>
                        <a:rPr lang="ru-RU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1331818">
                <a:tc>
                  <a:txBody>
                    <a:bodyPr/>
                    <a:lstStyle/>
                    <a:p>
                      <a:r>
                        <a:rPr lang="ru-RU" dirty="0" smtClean="0"/>
                        <a:t>4.Еле-еле</a:t>
                      </a:r>
                    </a:p>
                    <a:p>
                      <a:r>
                        <a:rPr lang="ru-RU" dirty="0" smtClean="0"/>
                        <a:t>мало-помалу</a:t>
                      </a:r>
                    </a:p>
                    <a:p>
                      <a:r>
                        <a:rPr lang="ru-RU" dirty="0" smtClean="0"/>
                        <a:t>крепко-накрепко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сложных наречиях, образованных</a:t>
                      </a:r>
                      <a:r>
                        <a:rPr lang="ru-RU" baseline="0" dirty="0" smtClean="0"/>
                        <a:t> с помощью однокоренных слов</a:t>
                      </a:r>
                      <a:r>
                        <a:rPr lang="ru-RU" dirty="0" smtClean="0"/>
                        <a:t> или повторением слов.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 каком ряду наречия пишутся через дефис?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1785926"/>
            <a:ext cx="4563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1.Видимо (невидимо), почему (то), (с) легка.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2857496"/>
            <a:ext cx="5768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2.Куда (</a:t>
            </a:r>
            <a:r>
              <a:rPr lang="ru-RU" dirty="0" err="1" smtClean="0"/>
              <a:t>нибудь</a:t>
            </a:r>
            <a:r>
              <a:rPr lang="ru-RU" dirty="0" smtClean="0"/>
              <a:t>), (пол) Москвы, </a:t>
            </a:r>
            <a:r>
              <a:rPr lang="ru-RU" dirty="0" err="1" smtClean="0"/>
              <a:t>сельско</a:t>
            </a:r>
            <a:r>
              <a:rPr lang="ru-RU" dirty="0" smtClean="0"/>
              <a:t>( хозяйственный).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flipH="1">
            <a:off x="857224" y="3929066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3.Сделать (по) своему, где (</a:t>
            </a:r>
            <a:r>
              <a:rPr lang="ru-RU" dirty="0" err="1" smtClean="0"/>
              <a:t>нибудь</a:t>
            </a:r>
            <a:r>
              <a:rPr lang="ru-RU" dirty="0" smtClean="0"/>
              <a:t>), мало (помалу).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57224" y="4929198"/>
            <a:ext cx="4404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 Ярко (красный), все (таки), (по) </a:t>
            </a:r>
            <a:r>
              <a:rPr lang="ru-RU" dirty="0" err="1" smtClean="0"/>
              <a:t>немногу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Почему одинаково звучащие слова пишутся по-разному: то с дефисом, то раздельно?</a:t>
            </a:r>
          </a:p>
          <a:p>
            <a:pPr>
              <a:buFontTx/>
              <a:buNone/>
            </a:pPr>
            <a:r>
              <a:rPr lang="ru-RU" sz="2800" dirty="0"/>
              <a:t>    По зимнему небу              светит по- зимнему</a:t>
            </a:r>
          </a:p>
          <a:p>
            <a:pPr lvl="3">
              <a:buFontTx/>
              <a:buNone/>
            </a:pPr>
            <a:r>
              <a:rPr lang="ru-RU" dirty="0" err="1"/>
              <a:t>↓</a:t>
            </a:r>
            <a:r>
              <a:rPr lang="ru-RU" dirty="0"/>
              <a:t> 						  </a:t>
            </a:r>
            <a:r>
              <a:rPr lang="ru-RU" dirty="0" err="1"/>
              <a:t>↓</a:t>
            </a:r>
            <a:r>
              <a:rPr lang="ru-RU" dirty="0"/>
              <a:t> </a:t>
            </a:r>
            <a:endParaRPr lang="ru-RU" sz="1800" dirty="0"/>
          </a:p>
          <a:p>
            <a:pPr>
              <a:buFontTx/>
              <a:buNone/>
            </a:pPr>
            <a:r>
              <a:rPr lang="ru-RU" sz="2800" dirty="0"/>
              <a:t>  </a:t>
            </a:r>
            <a:r>
              <a:rPr lang="ru-RU" sz="2800" i="1" dirty="0"/>
              <a:t>прилагательное                    наречие</a:t>
            </a:r>
          </a:p>
          <a:p>
            <a:pPr>
              <a:buFontTx/>
              <a:buNone/>
            </a:pPr>
            <a:r>
              <a:rPr lang="ru-RU" sz="2800" i="1" dirty="0"/>
              <a:t>  с предлогом </a:t>
            </a:r>
            <a:r>
              <a:rPr lang="ru-RU" sz="2800" b="1" dirty="0"/>
              <a:t>ПО                   </a:t>
            </a:r>
            <a:r>
              <a:rPr lang="ru-RU" sz="2800" i="1" dirty="0"/>
              <a:t>с приставкой </a:t>
            </a:r>
            <a:r>
              <a:rPr lang="ru-RU" sz="2800" b="1" dirty="0"/>
              <a:t>ПО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247</Words>
  <PresentationFormat>Экран (4:3)</PresentationFormat>
  <Paragraphs>60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Дефис в словах разных частей речи</vt:lpstr>
      <vt:lpstr>Дефис в наречиях</vt:lpstr>
      <vt:lpstr>В каком ряду наречия пишутся через дефис?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«Дефис в словах разных частей речи».</dc:title>
  <cp:lastModifiedBy>Корнилович</cp:lastModifiedBy>
  <cp:revision>21</cp:revision>
  <dcterms:modified xsi:type="dcterms:W3CDTF">2012-05-06T04:18:55Z</dcterms:modified>
</cp:coreProperties>
</file>