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BBF5DE-15A9-4E6F-B575-CF9F7CC72C9E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A64DCF-800C-405E-A9B7-A31ED303010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9036496" cy="54726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Цель: проверить ЗУН учащихся по теме «Сложносочиненное предложение»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162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Контрольное тестирование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8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46409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1.Найдите </a:t>
            </a:r>
            <a:r>
              <a:rPr lang="ru-RU" b="1" dirty="0" smtClean="0">
                <a:solidFill>
                  <a:srgbClr val="FF0000"/>
                </a:solidFill>
              </a:rPr>
              <a:t>ошибку. Исправьте, докажите.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4889751"/>
              </p:ext>
            </p:extLst>
          </p:nvPr>
        </p:nvGraphicFramePr>
        <p:xfrm>
          <a:off x="107950" y="692150"/>
          <a:ext cx="903605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025"/>
                <a:gridCol w="45180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</a:t>
                      </a:r>
                      <a:r>
                        <a:rPr lang="ru-RU" sz="2400" dirty="0" smtClean="0"/>
                        <a:t>1</a:t>
                      </a:r>
                      <a:r>
                        <a:rPr lang="ru-RU" sz="2400" baseline="0" dirty="0" smtClean="0"/>
                        <a:t>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</a:t>
                      </a:r>
                      <a:r>
                        <a:rPr lang="ru-RU" sz="2400" dirty="0" smtClean="0"/>
                        <a:t>2</a:t>
                      </a:r>
                      <a:r>
                        <a:rPr lang="ru-RU" sz="2400" baseline="0" dirty="0" smtClean="0"/>
                        <a:t>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1.Снег шуршит под ногами и ему уже не белеть на мостовой.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2.Открыли дверь в сад, и оттуда повеяло тонким и вязким запахом.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3.Тихо дышит зимний лес, почуяв приближение весны,  и постепенно пробуждается ото сна.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4.В лесу тихо-тихо  пахнет сосняком и травой.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400" b="1" baseline="0" dirty="0" smtClean="0"/>
                        <a:t>Маячат далекие горы, да однообразно желтеют пологие  холмы.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400" b="1" baseline="0" dirty="0" smtClean="0"/>
                        <a:t>Белка песенки поет да орешки все грызет.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400" b="1" baseline="0" dirty="0" smtClean="0"/>
                    </a:p>
                    <a:p>
                      <a:pPr marL="457200" indent="-457200">
                        <a:buAutoNum type="arabicPeriod"/>
                      </a:pPr>
                      <a:endParaRPr lang="ru-RU" sz="2400" b="1" baseline="0" dirty="0" smtClean="0"/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400" b="1" baseline="0" dirty="0" smtClean="0"/>
                        <a:t>Луна взошла багровая и хмурая, звезды также нахмурились.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400" b="1" baseline="0" dirty="0" smtClean="0"/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400" b="1" baseline="0" dirty="0" smtClean="0"/>
                        <a:t>В тишине поют колокольчики, да звенит холодный ручей.</a:t>
                      </a:r>
                    </a:p>
                    <a:p>
                      <a:pPr marL="0" indent="0">
                        <a:buNone/>
                      </a:pP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25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7690062"/>
              </p:ext>
            </p:extLst>
          </p:nvPr>
        </p:nvGraphicFramePr>
        <p:xfrm>
          <a:off x="323528" y="1484784"/>
          <a:ext cx="850423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Какая  характеристика предложения верна.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Какая характеристика</a:t>
                      </a:r>
                      <a:r>
                        <a:rPr lang="ru-RU" sz="2400" baseline="0" dirty="0" smtClean="0"/>
                        <a:t> предложения верна.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Утром</a:t>
                      </a:r>
                      <a:r>
                        <a:rPr lang="ru-RU" sz="2800" baseline="0" dirty="0" smtClean="0">
                          <a:solidFill>
                            <a:srgbClr val="00B050"/>
                          </a:solidFill>
                        </a:rPr>
                        <a:t> мать посмотрела в окно и девочка тоже выглянула на улицу.</a:t>
                      </a:r>
                    </a:p>
                    <a:p>
                      <a:r>
                        <a:rPr lang="ru-RU" sz="2400" baseline="0" dirty="0" smtClean="0"/>
                        <a:t>1.</a:t>
                      </a:r>
                      <a:r>
                        <a:rPr lang="ru-RU" sz="2400" i="1" baseline="0" dirty="0" smtClean="0"/>
                        <a:t>ССП</a:t>
                      </a:r>
                      <a:r>
                        <a:rPr lang="ru-RU" sz="2400" i="1" baseline="0" dirty="0" smtClean="0"/>
                        <a:t>, зпт не ставится.</a:t>
                      </a:r>
                    </a:p>
                    <a:p>
                      <a:r>
                        <a:rPr lang="ru-RU" sz="2400" i="1" baseline="0" dirty="0" smtClean="0"/>
                        <a:t>2.ССП </a:t>
                      </a:r>
                      <a:r>
                        <a:rPr lang="ru-RU" sz="2400" i="1" baseline="0" dirty="0" smtClean="0"/>
                        <a:t>предложение, зпт ставится.</a:t>
                      </a:r>
                    </a:p>
                    <a:p>
                      <a:r>
                        <a:rPr lang="ru-RU" sz="2400" i="1" baseline="0" dirty="0" smtClean="0"/>
                        <a:t>3.Прростое предложение с однородными членами, зпт не ставится.</a:t>
                      </a:r>
                    </a:p>
                    <a:p>
                      <a:r>
                        <a:rPr lang="ru-RU" sz="2400" i="1" baseline="0" dirty="0" smtClean="0"/>
                        <a:t>4.Простое, зпт ставится.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По утрам отправлялись на рыбалку или после обеда он шел в лес.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ССП</a:t>
                      </a: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зпт не ставится.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2.ССП </a:t>
                      </a: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предложение, зпт ставится.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3.Прростое предложение с однородными членами, зпт не ставится.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4.Простое, зпт ставится.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06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28648" cy="8709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3.Разбери по членам, выпиши словосочетания, укажи способы подчинительной связи.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5642507"/>
              </p:ext>
            </p:extLst>
          </p:nvPr>
        </p:nvGraphicFramePr>
        <p:xfrm>
          <a:off x="301625" y="1527175"/>
          <a:ext cx="850423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19482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Засыпает февраль –шалун</a:t>
                      </a:r>
                      <a:r>
                        <a:rPr lang="ru-RU" sz="2800" baseline="0" dirty="0" smtClean="0"/>
                        <a:t> снегом избушки на краю темнеющего леса.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Все та же туманная дымка теперь еще гуще окутала</a:t>
                      </a:r>
                      <a:r>
                        <a:rPr lang="ru-RU" sz="2800" baseline="0" dirty="0" smtClean="0"/>
                        <a:t>  влажные поля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3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120280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ea typeface="+mn-ea"/>
                <a:cs typeface="+mn-cs"/>
              </a:rPr>
              <a:t>4.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приведённом ниже предложении из прочитанного текста пронумерованы все запятые. Выпишите цифры, обозначающие запятые между частями,  связанными сочинительной связью.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1 вариант                            2 вариант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2222359"/>
              </p:ext>
            </p:extLst>
          </p:nvPr>
        </p:nvGraphicFramePr>
        <p:xfrm>
          <a:off x="107504" y="2564904"/>
          <a:ext cx="833832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160"/>
                <a:gridCol w="4169160"/>
              </a:tblGrid>
              <a:tr h="158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    И,(1) когда бы я ни открыл глаза, (2) ты была всегда возле меня, (3) и ночник горел в комнате, (4)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и ты глядела на меня своими запавшими очами, (5)будто из тьмы, (6) сама вся тихая и светлая, (7) будто в ризах.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Была оттепель,(1) стояли теплые и сырые дни,(2) русские,(3) уездные,(4) каких было уже много,(5) много в этом старом степенном городишке,(6) и приехал к Саше отец из деревни.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9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. Спишите, расставив знаки препинания. Строение </a:t>
            </a:r>
            <a:r>
              <a:rPr lang="ru-RU" dirty="0" smtClean="0">
                <a:solidFill>
                  <a:srgbClr val="FF0000"/>
                </a:solidFill>
              </a:rPr>
              <a:t>какого предложения соответствует схеме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9616932"/>
              </p:ext>
            </p:extLst>
          </p:nvPr>
        </p:nvGraphicFramePr>
        <p:xfrm>
          <a:off x="301625" y="1527175"/>
          <a:ext cx="850423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</a:t>
                      </a:r>
                      <a:r>
                        <a:rPr lang="ru-RU" sz="2400" dirty="0" smtClean="0"/>
                        <a:t>н.</a:t>
                      </a:r>
                      <a:r>
                        <a:rPr lang="en-US" sz="2400" dirty="0" smtClean="0"/>
                        <a:t>-</a:t>
                      </a:r>
                      <a:r>
                        <a:rPr lang="ru-RU" sz="2400" dirty="0" smtClean="0"/>
                        <a:t>личн.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,</a:t>
                      </a:r>
                      <a:r>
                        <a:rPr lang="ru-RU" sz="2400" baseline="0" dirty="0" smtClean="0"/>
                        <a:t> и </a:t>
                      </a:r>
                      <a:r>
                        <a:rPr lang="en-US" sz="2400" baseline="0" dirty="0" smtClean="0"/>
                        <a:t>I</a:t>
                      </a:r>
                      <a:r>
                        <a:rPr lang="ru-RU" sz="2400" baseline="0" dirty="0" smtClean="0"/>
                        <a:t>безл.</a:t>
                      </a:r>
                      <a:r>
                        <a:rPr lang="en-US" sz="2400" baseline="0" dirty="0" smtClean="0"/>
                        <a:t>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безличн</a:t>
                      </a:r>
                      <a:r>
                        <a:rPr lang="ru-RU" sz="2400" dirty="0" smtClean="0"/>
                        <a:t>.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,</a:t>
                      </a:r>
                      <a:r>
                        <a:rPr lang="ru-RU" sz="2400" baseline="0" dirty="0" smtClean="0"/>
                        <a:t> и </a:t>
                      </a:r>
                      <a:r>
                        <a:rPr lang="en-US" sz="2400" baseline="0" dirty="0" smtClean="0"/>
                        <a:t>I</a:t>
                      </a:r>
                      <a:r>
                        <a:rPr lang="ru-RU" sz="2400" baseline="0" dirty="0" err="1" smtClean="0"/>
                        <a:t>двусост</a:t>
                      </a:r>
                      <a:r>
                        <a:rPr lang="ru-RU" sz="2400" baseline="0" dirty="0" smtClean="0"/>
                        <a:t>.</a:t>
                      </a:r>
                      <a:r>
                        <a:rPr lang="en-US" sz="2400" baseline="0" dirty="0" smtClean="0"/>
                        <a:t>I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 baseline="0" dirty="0" smtClean="0"/>
                        <a:t>1.Встаньте лицом к волнам и вы почувствуете свежесть моря.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dirty="0" smtClean="0"/>
                        <a:t>2.Приходили по очереди всем не спалось.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dirty="0" smtClean="0"/>
                        <a:t>3.В кустах раздался шорох однако</a:t>
                      </a:r>
                      <a:r>
                        <a:rPr lang="ru-RU" sz="2400" baseline="0" dirty="0" smtClean="0"/>
                        <a:t> вскоре он затих.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dirty="0" smtClean="0"/>
                        <a:t>4. Закричала сова и мы теснее прижались друг к другу.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r>
                        <a:rPr lang="ru-RU" sz="2400" dirty="0" smtClean="0"/>
                        <a:t>Конец зимы и на деревьях кричат галки.</a:t>
                      </a:r>
                    </a:p>
                    <a:p>
                      <a:r>
                        <a:rPr lang="ru-RU" sz="2400" dirty="0" smtClean="0"/>
                        <a:t>2.В лесу торжественно и тихо и по-весеннему пахнет воздух.</a:t>
                      </a:r>
                    </a:p>
                    <a:p>
                      <a:r>
                        <a:rPr lang="ru-RU" sz="2400" dirty="0" smtClean="0"/>
                        <a:t>3. </a:t>
                      </a:r>
                      <a:r>
                        <a:rPr lang="ru-RU" sz="2400" baseline="0" dirty="0" smtClean="0"/>
                        <a:t>Ветер гудел в вершинах сосен и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нам не спалось. </a:t>
                      </a:r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4. За окном шумело и мы вслушивались в глухую ночь.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3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763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139113" y="47974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0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69233" y="-70852"/>
            <a:ext cx="8382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B0F0"/>
                </a:solidFill>
                <a:latin typeface="Times New Roman" pitchFamily="18" charset="0"/>
              </a:rPr>
              <a:t>8.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В приведённых ниже предложениях из прочитанного текста пронумерованы все запятые. Выпишите цифру(ы), обозначающую(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</a:rPr>
              <a:t>ие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)  запятые  между  частями сложносочинённого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предложения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Общее задание.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</a:rPr>
              <a:t>Красный,(1) голубой,(2) яблочно-зелёный,(3) жёлтый - эти разные цвета и их оттенки сложились в рисунки, (4) похожие на узоры индийских шалей,(5) и украсили многочисленные купола. Они расставлены на крыше храма таким образом, (6) что напоминают беседки султанов. …Прошли века, (7) а это рукотворное чудо завораживает теперь и тех, (8) кто живёт в XXI веке. 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10858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 dirty="0"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8409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593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Контрольное тестирование</vt:lpstr>
      <vt:lpstr>1.Найдите ошибку. Исправьте, докажите.</vt:lpstr>
      <vt:lpstr>2.</vt:lpstr>
      <vt:lpstr>3.Разбери по членам, выпиши словосочетания, укажи способы подчинительной связи.</vt:lpstr>
      <vt:lpstr>4.В приведённом ниже предложении из прочитанного текста пронумерованы все запятые. Выпишите цифры, обозначающие запятые между частями,  связанными сочинительной связью.           1 вариант                            2 вариант</vt:lpstr>
      <vt:lpstr>5. Спишите, расставив знаки препинания. Строение какого предложения соответствует схеме.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Контрольное тестирование</dc:title>
  <dc:creator>зав1</dc:creator>
  <cp:lastModifiedBy>зав1</cp:lastModifiedBy>
  <cp:revision>10</cp:revision>
  <dcterms:created xsi:type="dcterms:W3CDTF">2012-11-05T21:26:19Z</dcterms:created>
  <dcterms:modified xsi:type="dcterms:W3CDTF">2012-11-08T04:13:35Z</dcterms:modified>
</cp:coreProperties>
</file>