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3" r:id="rId5"/>
    <p:sldId id="259" r:id="rId6"/>
    <p:sldId id="267" r:id="rId7"/>
    <p:sldId id="270" r:id="rId8"/>
    <p:sldId id="262" r:id="rId9"/>
    <p:sldId id="264" r:id="rId10"/>
    <p:sldId id="269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B8F6BB-3D94-4B3B-A98E-691A28E205C0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85F683-EA96-44C7-AC1F-3F826D4E61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249" y="44446"/>
            <a:ext cx="7776864" cy="3046988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ВРЕМЕНА ГОДА</a:t>
            </a:r>
            <a:endParaRPr kumimoji="0" lang="ru-RU" sz="9600" b="0" i="0" u="none" strike="noStrike" kern="0" cap="none" spc="0" normalizeH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www.vector-eps.com/wp-content/uploads/2009/02/four-seasons-vector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46637"/>
            <a:ext cx="4824536" cy="46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ec730c98f391eed3e302541da96e013c3bd10777691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6632"/>
            <a:ext cx="4890120" cy="632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650241" y="3740839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7200" b="1" cap="all" spc="0" dirty="0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ЛЕТО</a:t>
            </a:r>
            <a:endParaRPr lang="ru-RU" sz="7200" b="1" cap="all" spc="0" dirty="0">
              <a:ln/>
              <a:solidFill>
                <a:srgbClr val="0066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3672900"/>
            <a:ext cx="26853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ОСЕНЬ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5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бывает осенью.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Запиши.</a:t>
            </a:r>
          </a:p>
          <a:p>
            <a:pPr algn="ctr"/>
            <a:endParaRPr lang="ru-RU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загорают, купаются, носят легкую одежду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ногами шуршат сухие, разноцветные листья.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Набухают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почки, распускаются листья.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собирают урожай овощей и фруктов.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Дикие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запасы корма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492167"/>
              </p:ext>
            </p:extLst>
          </p:nvPr>
        </p:nvGraphicFramePr>
        <p:xfrm>
          <a:off x="184743" y="620688"/>
          <a:ext cx="8928991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17"/>
                <a:gridCol w="3524187"/>
                <a:gridCol w="3524187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ПРИЗНАКИ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ЛЕТОМ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ОСЕНЬЮ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Небо (какое?)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Солнце (какое?)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Ветер (какой?)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День (какой?)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Ночь (какая?)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1720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ясное, светлое,  </a:t>
            </a:r>
            <a:r>
              <a:rPr lang="ru-RU" dirty="0" smtClean="0"/>
              <a:t>голубое…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340768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хмурое, серое, </a:t>
            </a:r>
            <a:r>
              <a:rPr lang="ru-RU" dirty="0" smtClean="0"/>
              <a:t>унылое…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98709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тёплое, лучистое, яркое…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987099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ледное, холодное, вялое…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27089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ёплый, ласковый, приятный…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27089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</a:t>
            </a:r>
            <a:r>
              <a:rPr lang="ru-RU" dirty="0" smtClean="0"/>
              <a:t>олодный, злой, неприятный…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33569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длинный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33569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короткий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41490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короткая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7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19675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Ну-ка, кто из вас ответит:</a:t>
            </a:r>
            <a:br>
              <a:rPr lang="ru-RU" dirty="0"/>
            </a:br>
            <a:r>
              <a:rPr lang="ru-RU" dirty="0"/>
              <a:t>Не огонь, а больно жжет,</a:t>
            </a:r>
            <a:br>
              <a:rPr lang="ru-RU" dirty="0"/>
            </a:br>
            <a:r>
              <a:rPr lang="ru-RU" dirty="0"/>
              <a:t>Не фонарь, а ярко светит,</a:t>
            </a:r>
            <a:br>
              <a:rPr lang="ru-RU" dirty="0"/>
            </a:br>
            <a:r>
              <a:rPr lang="ru-RU" dirty="0"/>
              <a:t>И не пекарь, а печет?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s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92893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03723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Сперва блеск,</a:t>
            </a:r>
            <a:br>
              <a:rPr lang="ru-RU" dirty="0"/>
            </a:br>
            <a:r>
              <a:rPr lang="ru-RU" dirty="0"/>
              <a:t>За блеском Треск,</a:t>
            </a:r>
            <a:br>
              <a:rPr lang="ru-RU" dirty="0"/>
            </a:br>
            <a:r>
              <a:rPr lang="ru-RU" dirty="0"/>
              <a:t>За треском -</a:t>
            </a:r>
            <a:br>
              <a:rPr lang="ru-RU" dirty="0"/>
            </a:br>
            <a:r>
              <a:rPr lang="ru-RU" dirty="0"/>
              <a:t>Блеск.</a:t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://bm.img.com.ua/img/prikol/images/large/1/7/86671_98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3" y="332656"/>
            <a:ext cx="3972667" cy="26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После дождя бывает,</a:t>
            </a:r>
            <a:br>
              <a:rPr lang="ru-RU" dirty="0"/>
            </a:br>
            <a:r>
              <a:rPr lang="ru-RU" dirty="0"/>
              <a:t>полнеба закрывает.</a:t>
            </a:r>
            <a:br>
              <a:rPr lang="ru-RU" dirty="0"/>
            </a:br>
            <a:r>
              <a:rPr lang="ru-RU" dirty="0"/>
              <a:t>Дуга красивая, цветная</a:t>
            </a:r>
            <a:br>
              <a:rPr lang="ru-RU" dirty="0"/>
            </a:br>
            <a:r>
              <a:rPr lang="ru-RU" dirty="0"/>
              <a:t>Появится, затем растает.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 descr="70510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573016"/>
            <a:ext cx="3786188" cy="267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ensf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570" y="120706"/>
            <a:ext cx="8842859" cy="654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584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И. Бунин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Бусинки-росинки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На траве-травинке - 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Бусинки-росинки,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Солнцем озарённые,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Красные,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Зелёные,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Жёлтые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 синие -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До чего ж красивые!..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Сколько здесь их у калитки!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Ими весь усыпан луг.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Нанизать бы их на нитки, -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Хватит их для всех подруг!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 пока я так мечтала,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Солнце бусинки собрало,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Даже в травах под сосной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Не осталось ни одной!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morning_d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85727"/>
            <a:ext cx="3921124" cy="294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77b4c_a32ad8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8999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6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5275" y="2636912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Народные приметы и пословицы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про лето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944" y="133158"/>
            <a:ext cx="7355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</a:rPr>
              <a:t>Летом дома сидеть – зимой хлеба не иметь.</a:t>
            </a: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8048"/>
            <a:ext cx="6324155" cy="330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0b7d0b5d0bcd0bbd18fd0bdd0b8d0bad0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3" y="3928102"/>
            <a:ext cx="3282138" cy="278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82680752_4524271_2918c38fc1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137266"/>
            <a:ext cx="4103694" cy="364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1238054_1298699405_yagoduy_raz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8543" y="656378"/>
            <a:ext cx="2135457" cy="290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12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Кто всю ночь по крыше бьёт </a:t>
            </a:r>
            <a:br>
              <a:rPr lang="ru-RU" dirty="0"/>
            </a:br>
            <a:r>
              <a:rPr lang="ru-RU" dirty="0"/>
              <a:t>Да постукивает, </a:t>
            </a:r>
            <a:br>
              <a:rPr lang="ru-RU" dirty="0"/>
            </a:br>
            <a:r>
              <a:rPr lang="ru-RU" dirty="0"/>
              <a:t>И бормочет, и поёт, убаюкивает?</a:t>
            </a:r>
          </a:p>
        </p:txBody>
      </p:sp>
      <p:pic>
        <p:nvPicPr>
          <p:cNvPr id="2050" name="Picture 2" descr="http://file.mobilmusic.ru/17/b3/bc/969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6" y="125711"/>
            <a:ext cx="3948950" cy="2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Листья желтые летят, </a:t>
            </a:r>
            <a:br>
              <a:rPr lang="ru-RU" dirty="0"/>
            </a:br>
            <a:r>
              <a:rPr lang="ru-RU" dirty="0"/>
              <a:t>Падают, кружатся, </a:t>
            </a:r>
            <a:br>
              <a:rPr lang="ru-RU" dirty="0"/>
            </a:br>
            <a:r>
              <a:rPr lang="ru-RU" dirty="0"/>
              <a:t>И под ноги просто так </a:t>
            </a:r>
            <a:br>
              <a:rPr lang="ru-RU" dirty="0"/>
            </a:br>
            <a:r>
              <a:rPr lang="ru-RU" dirty="0"/>
              <a:t>Как ковер ложатся! </a:t>
            </a:r>
            <a:br>
              <a:rPr lang="ru-RU" dirty="0"/>
            </a:br>
            <a:r>
              <a:rPr lang="ru-RU" dirty="0"/>
              <a:t>Что за желтый снегопад? </a:t>
            </a:r>
            <a:br>
              <a:rPr lang="ru-RU" dirty="0"/>
            </a:br>
            <a:r>
              <a:rPr lang="ru-RU" dirty="0"/>
              <a:t>Это просто ... </a:t>
            </a:r>
          </a:p>
        </p:txBody>
      </p:sp>
      <p:pic>
        <p:nvPicPr>
          <p:cNvPr id="2052" name="Picture 4" descr="http://www.xrest.ru/images/collection/00581/798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49911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076.radikal.ru/0910/e1/4b51f0092b8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" y="125711"/>
            <a:ext cx="8759114" cy="6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pos_ru_5355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122" y="404664"/>
            <a:ext cx="4447878" cy="5256584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670756"/>
            <a:ext cx="4857784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А.С. Пушкин</a:t>
            </a:r>
          </a:p>
          <a:p>
            <a:pPr>
              <a:buClr>
                <a:srgbClr val="F0A22E"/>
              </a:buClr>
              <a:buFont typeface="Wingdings 2"/>
              <a:buNone/>
            </a:pPr>
            <a:endParaRPr lang="ru-RU" sz="1800" b="1" dirty="0" smtClean="0">
              <a:solidFill>
                <a:prstClr val="black"/>
              </a:solidFill>
            </a:endParaRPr>
          </a:p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Унылая пора! Очей очарованье!</a:t>
            </a:r>
          </a:p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Приятна мне твоя прощальная пора-</a:t>
            </a:r>
          </a:p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Люблю я пышное природы увяданье,</a:t>
            </a:r>
          </a:p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В багрец и в золото одетые леса, </a:t>
            </a:r>
          </a:p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В их сенях ветра шум и свежее дыханье, </a:t>
            </a:r>
          </a:p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И мглой волнистою покрыты небеса,</a:t>
            </a:r>
          </a:p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И редкий солнца луч, и первые морозы, </a:t>
            </a:r>
          </a:p>
          <a:p>
            <a:pPr>
              <a:buClr>
                <a:srgbClr val="F0A22E"/>
              </a:buClr>
              <a:buFont typeface="Wingdings 2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И отдалённые седой зимы угрозы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1844824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Народные приметы и пословицы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про осень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Весна красна цветами, а осень снопами.</a:t>
            </a:r>
          </a:p>
        </p:txBody>
      </p:sp>
      <p:pic>
        <p:nvPicPr>
          <p:cNvPr id="5124" name="Picture 4" descr="http://www.tezeusz.pl/cms/tz/fileadmin/_temp_/Beata/zni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422726" cy="39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iles.torakid.com/articles/111211_1323634292_Snop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0" y="989439"/>
            <a:ext cx="4403553" cy="30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225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Наталья</dc:creator>
  <cp:lastModifiedBy>Наталья</cp:lastModifiedBy>
  <cp:revision>15</cp:revision>
  <dcterms:created xsi:type="dcterms:W3CDTF">2012-09-10T09:16:34Z</dcterms:created>
  <dcterms:modified xsi:type="dcterms:W3CDTF">2012-09-11T08:03:30Z</dcterms:modified>
</cp:coreProperties>
</file>