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802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624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020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530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7181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951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429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885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037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64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630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E2A15-26F2-4FBE-BE31-C3C1036DF20F}" type="datetimeFigureOut">
              <a:rPr lang="ru-RU" smtClean="0"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CFCE0-1FA5-45C3-91DD-50C4D8469B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476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Ольга\шкопа\rad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692" y="1529894"/>
            <a:ext cx="5544616" cy="5056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116632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Русский язык</a:t>
            </a:r>
            <a:b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 класс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52117" y="5805264"/>
            <a:ext cx="346516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dirty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МОУ-СОШ№</a:t>
            </a:r>
            <a:r>
              <a:rPr lang="ru-RU" dirty="0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dirty="0" err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г.Маркса</a:t>
            </a:r>
            <a:r>
              <a:rPr lang="ru-RU" dirty="0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ru-RU" dirty="0" err="1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Апполонова</a:t>
            </a:r>
            <a:r>
              <a:rPr lang="ru-RU" dirty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  <a:endParaRPr lang="ru-RU" dirty="0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82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58" t="2635" r="1976" b="12673"/>
          <a:stretch/>
        </p:blipFill>
        <p:spPr bwMode="auto">
          <a:xfrm>
            <a:off x="251520" y="116633"/>
            <a:ext cx="190055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85"/>
          <a:stretch/>
        </p:blipFill>
        <p:spPr bwMode="auto">
          <a:xfrm>
            <a:off x="5940152" y="165251"/>
            <a:ext cx="3056478" cy="208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D:\Документы\Ольга\шкопа\90768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EED4"/>
              </a:clrFrom>
              <a:clrTo>
                <a:srgbClr val="FAEED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57260"/>
            <a:ext cx="2448272" cy="190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Документы\Ольга\шкопа\0_484b4_76e3e455_X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05" y="2852936"/>
            <a:ext cx="2540328" cy="1694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Документы\Ольга\шкопа\df6c16b6676b.jpg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11190"/>
            <a:ext cx="2654785" cy="137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Документы\Ольга\растения\1541352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7859" y="2348879"/>
            <a:ext cx="1468771" cy="158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Документы\Ольга\оформления\0_96108_4e1255a5_XL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423" y="4149080"/>
            <a:ext cx="1681207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D:\Документы\Ольга\оформления\часы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026271"/>
            <a:ext cx="1368152" cy="151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D:\Документы\Ольга\животные\633472876_4e225691f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2046" y="3252285"/>
            <a:ext cx="216249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D:\Документы\Ольга\животные\slide0010_image018.jp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576" y="4778413"/>
            <a:ext cx="2085648" cy="1799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D:\Документы\Ольга\животные\slide0018_image018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8078" y="5085184"/>
            <a:ext cx="2301558" cy="1269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33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764704"/>
            <a:ext cx="74168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u="sng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</a:p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Это коса, мак, капля, сон.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292415"/>
            <a:ext cx="235025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44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8863" y="3140968"/>
            <a:ext cx="11197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98657" y="3140967"/>
            <a:ext cx="14339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коза,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56760" y="3140070"/>
            <a:ext cx="12474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рак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04217" y="3140069"/>
            <a:ext cx="187160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цапля</a:t>
            </a:r>
            <a:r>
              <a:rPr lang="ru-RU" sz="4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72054" y="3140068"/>
            <a:ext cx="12318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сом.</a:t>
            </a:r>
            <a:endParaRPr lang="ru-RU" sz="4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51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764704"/>
            <a:ext cx="73448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упр. 42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(дидактический материал)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27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46</Words>
  <Application>Microsoft Office PowerPoint</Application>
  <PresentationFormat>Экран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7</cp:revision>
  <dcterms:created xsi:type="dcterms:W3CDTF">2012-10-24T15:44:44Z</dcterms:created>
  <dcterms:modified xsi:type="dcterms:W3CDTF">2012-10-26T17:51:58Z</dcterms:modified>
</cp:coreProperties>
</file>