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849A-50D5-421F-8F69-49DA162A75FA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9BA4-87ED-47F1-8BCA-2DF247A8D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849A-50D5-421F-8F69-49DA162A75FA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9BA4-87ED-47F1-8BCA-2DF247A8D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849A-50D5-421F-8F69-49DA162A75FA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9BA4-87ED-47F1-8BCA-2DF247A8D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849A-50D5-421F-8F69-49DA162A75FA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9BA4-87ED-47F1-8BCA-2DF247A8D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849A-50D5-421F-8F69-49DA162A75FA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9BA4-87ED-47F1-8BCA-2DF247A8D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849A-50D5-421F-8F69-49DA162A75FA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9BA4-87ED-47F1-8BCA-2DF247A8D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849A-50D5-421F-8F69-49DA162A75FA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9BA4-87ED-47F1-8BCA-2DF247A8D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849A-50D5-421F-8F69-49DA162A75FA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9BA4-87ED-47F1-8BCA-2DF247A8D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849A-50D5-421F-8F69-49DA162A75FA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9BA4-87ED-47F1-8BCA-2DF247A8D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849A-50D5-421F-8F69-49DA162A75FA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9BA4-87ED-47F1-8BCA-2DF247A8D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849A-50D5-421F-8F69-49DA162A75FA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D9BA4-87ED-47F1-8BCA-2DF247A8D8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1849A-50D5-421F-8F69-49DA162A75FA}" type="datetimeFigureOut">
              <a:rPr lang="ru-RU" smtClean="0"/>
              <a:t>12.11.2013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D9BA4-87ED-47F1-8BCA-2DF247A8D85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«Собери узор»</a:t>
            </a:r>
            <a:endParaRPr lang="ru-RU" sz="8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ННА\Documents\Scanned Documents\Рисунок (13).jpg"/>
          <p:cNvPicPr/>
          <p:nvPr/>
        </p:nvPicPr>
        <p:blipFill>
          <a:blip r:embed="rId2" cstate="print"/>
          <a:srcRect l="770" r="1740" b="48229"/>
          <a:stretch>
            <a:fillRect/>
          </a:stretch>
        </p:blipFill>
        <p:spPr bwMode="auto">
          <a:xfrm>
            <a:off x="755576" y="836712"/>
            <a:ext cx="7776864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АННА\Documents\Scanned Documents\Рисунок (5).jpg"/>
          <p:cNvPicPr>
            <a:picLocks noGrp="1"/>
          </p:cNvPicPr>
          <p:nvPr>
            <p:ph idx="1"/>
          </p:nvPr>
        </p:nvPicPr>
        <p:blipFill>
          <a:blip r:embed="rId2" cstate="print"/>
          <a:srcRect l="321" t="20163" r="10043" b="62587"/>
          <a:stretch>
            <a:fillRect/>
          </a:stretch>
        </p:blipFill>
        <p:spPr bwMode="auto">
          <a:xfrm>
            <a:off x="1115616" y="2204864"/>
            <a:ext cx="6966868" cy="18439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ННА\Documents\Scanned Documents\Рисунок (5).jpg"/>
          <p:cNvPicPr/>
          <p:nvPr/>
        </p:nvPicPr>
        <p:blipFill>
          <a:blip r:embed="rId2" cstate="print"/>
          <a:srcRect t="65884" r="21112" b="10668"/>
          <a:stretch>
            <a:fillRect/>
          </a:stretch>
        </p:blipFill>
        <p:spPr bwMode="auto">
          <a:xfrm>
            <a:off x="1475656" y="1916832"/>
            <a:ext cx="6264696" cy="26044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ННА\Documents\Scanned Documents\Рисунок (7).jpg"/>
          <p:cNvPicPr/>
          <p:nvPr/>
        </p:nvPicPr>
        <p:blipFill>
          <a:blip r:embed="rId2" cstate="print"/>
          <a:srcRect t="21562" r="13896" b="57226"/>
          <a:stretch>
            <a:fillRect/>
          </a:stretch>
        </p:blipFill>
        <p:spPr bwMode="auto">
          <a:xfrm>
            <a:off x="1403648" y="2276872"/>
            <a:ext cx="6480721" cy="2306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ННА\Documents\Scanned Documents\Рисунок (7).jpg"/>
          <p:cNvPicPr/>
          <p:nvPr/>
        </p:nvPicPr>
        <p:blipFill>
          <a:blip r:embed="rId2" cstate="print"/>
          <a:srcRect l="802" t="70979" r="18696" b="1632"/>
          <a:stretch>
            <a:fillRect/>
          </a:stretch>
        </p:blipFill>
        <p:spPr bwMode="auto">
          <a:xfrm>
            <a:off x="1619672" y="1772816"/>
            <a:ext cx="6192687" cy="3063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ННА\Documents\Scanned Documents\Рисунок (9).jpg"/>
          <p:cNvPicPr/>
          <p:nvPr/>
        </p:nvPicPr>
        <p:blipFill>
          <a:blip r:embed="rId2" cstate="print"/>
          <a:srcRect t="31934" r="2352" b="38695"/>
          <a:stretch>
            <a:fillRect/>
          </a:stretch>
        </p:blipFill>
        <p:spPr bwMode="auto">
          <a:xfrm>
            <a:off x="611560" y="1556792"/>
            <a:ext cx="7848872" cy="32163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ННА\Documents\Scanned Documents\Рисунок (10).jpg"/>
          <p:cNvPicPr/>
          <p:nvPr/>
        </p:nvPicPr>
        <p:blipFill>
          <a:blip r:embed="rId2" cstate="print"/>
          <a:srcRect t="4779" r="26082" b="60373"/>
          <a:stretch>
            <a:fillRect/>
          </a:stretch>
        </p:blipFill>
        <p:spPr bwMode="auto">
          <a:xfrm>
            <a:off x="1547664" y="1340768"/>
            <a:ext cx="6408712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ННА\Documents\Scanned Documents\Рисунок (11).jpg"/>
          <p:cNvPicPr/>
          <p:nvPr/>
        </p:nvPicPr>
        <p:blipFill>
          <a:blip r:embed="rId2" cstate="print"/>
          <a:srcRect t="40793" r="11170" b="23776"/>
          <a:stretch>
            <a:fillRect/>
          </a:stretch>
        </p:blipFill>
        <p:spPr bwMode="auto">
          <a:xfrm>
            <a:off x="827584" y="1484784"/>
            <a:ext cx="7416823" cy="41841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ННА\Documents\Scanned Documents\Рисунок (12).jpg"/>
          <p:cNvPicPr/>
          <p:nvPr/>
        </p:nvPicPr>
        <p:blipFill>
          <a:blip r:embed="rId2" cstate="print"/>
          <a:srcRect t="47786" r="10689" b="6410"/>
          <a:stretch>
            <a:fillRect/>
          </a:stretch>
        </p:blipFill>
        <p:spPr bwMode="auto">
          <a:xfrm>
            <a:off x="539552" y="692697"/>
            <a:ext cx="8136904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«Собери узор»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Собери узор</dc:title>
  <dc:creator>АННА</dc:creator>
  <cp:lastModifiedBy>АННА</cp:lastModifiedBy>
  <cp:revision>2</cp:revision>
  <dcterms:created xsi:type="dcterms:W3CDTF">2013-11-12T15:45:49Z</dcterms:created>
  <dcterms:modified xsi:type="dcterms:W3CDTF">2013-11-12T16:02:48Z</dcterms:modified>
</cp:coreProperties>
</file>