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3" r:id="rId8"/>
    <p:sldId id="261" r:id="rId9"/>
    <p:sldId id="262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7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2285993"/>
            <a:ext cx="8458200" cy="228601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«Методические приемы обучения дошкольников изготовлению красивых поделок»</a:t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Кыргыс Л.Ч</a:t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500042"/>
            <a:ext cx="8458200" cy="828015"/>
          </a:xfrm>
        </p:spPr>
        <p:txBody>
          <a:bodyPr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Мастер - класс для педагогов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143116"/>
            <a:ext cx="6786610" cy="242889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178595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i="1" dirty="0" smtClean="0">
                <a:solidFill>
                  <a:schemeClr val="accent3">
                    <a:lumMod val="50000"/>
                  </a:schemeClr>
                </a:solidFill>
              </a:rPr>
              <a:t>цель мастер – класса: </a:t>
            </a:r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</a:rPr>
              <a:t>повышение профессионального мастерства и обмена опытом по изготовлению красивых поделок</a:t>
            </a:r>
            <a:endParaRPr lang="ru-RU" sz="24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 descr="G:\ДСС мастер класс\IMG_12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357430"/>
            <a:ext cx="5630333" cy="4222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 чайники из макарон»</a:t>
            </a:r>
            <a:endParaRPr lang="ru-RU" dirty="0"/>
          </a:p>
        </p:txBody>
      </p:sp>
      <p:pic>
        <p:nvPicPr>
          <p:cNvPr id="4" name="Содержимое 3" descr="http://kolosok12.ucoz.ru/master-klass/makaron/sh3.jpg"/>
          <p:cNvPicPr>
            <a:picLocks noGrp="1"/>
          </p:cNvPicPr>
          <p:nvPr>
            <p:ph idx="1"/>
          </p:nvPr>
        </p:nvPicPr>
        <p:blipFill>
          <a:blip r:embed="rId2" cstate="print"/>
          <a:srcRect t="11803" r="4377" b="5573"/>
          <a:stretch>
            <a:fillRect/>
          </a:stretch>
        </p:blipFill>
        <p:spPr bwMode="auto">
          <a:xfrm>
            <a:off x="285720" y="2357430"/>
            <a:ext cx="4286248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Содержимое 3" descr="http://kolosok12.ucoz.ru/master-klass/makaron/P1000500.jpg"/>
          <p:cNvPicPr>
            <a:picLocks/>
          </p:cNvPicPr>
          <p:nvPr/>
        </p:nvPicPr>
        <p:blipFill>
          <a:blip r:embed="rId3" cstate="print"/>
          <a:srcRect l="23247" t="4119" r="2987" b="13522"/>
          <a:stretch>
            <a:fillRect/>
          </a:stretch>
        </p:blipFill>
        <p:spPr bwMode="auto">
          <a:xfrm>
            <a:off x="4929190" y="2285992"/>
            <a:ext cx="3929090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75735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Актуальность изготовления красивых поделок в процессе связана с возможностью развития у детей мелкой моторики рук</a:t>
            </a:r>
            <a:endParaRPr lang="ru-RU" sz="2400" i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G:\ДСС мастер класс\IMG_12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571744"/>
            <a:ext cx="4868333" cy="3651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  <a:reflection blurRad="6350" stA="50000" endA="295" endPos="92000" dist="101600" dir="5400000" sy="-100000" algn="bl" rotWithShape="0"/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90023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Изготовление красивых поделок обеспечивает хорошую тренировку пальцев, способствует выработке движений кисти, развивает точность, скоординированность мелких движений пальцев</a:t>
            </a:r>
            <a:endParaRPr lang="ru-RU" sz="2800" i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G:\ДСС мастер класс\IMG_12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786058"/>
            <a:ext cx="4653492" cy="34008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86808" cy="207170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своей работе по изготовлению красивых поделок я опираюсь на следующие методы: словесный и эвристический и подбираю приемы к методам: информационно-рецептивный и репродуктивный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G:\ДСС мастер класс\IMG_12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928934"/>
            <a:ext cx="4000503" cy="3000377"/>
          </a:xfrm>
          <a:prstGeom prst="rect">
            <a:avLst/>
          </a:prstGeom>
          <a:ln w="1270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«Петушок из бисера»</a:t>
            </a:r>
            <a:endParaRPr lang="ru-RU" i="1" dirty="0"/>
          </a:p>
        </p:txBody>
      </p:sp>
      <p:pic>
        <p:nvPicPr>
          <p:cNvPr id="4098" name="Picture 2" descr="G:\ДСС мастер класс\IMG_12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643050"/>
            <a:ext cx="6034616" cy="45259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«Трафарет из кружева»</a:t>
            </a:r>
            <a:endParaRPr lang="ru-RU" dirty="0"/>
          </a:p>
        </p:txBody>
      </p:sp>
      <p:pic>
        <p:nvPicPr>
          <p:cNvPr id="4" name="Содержимое 3" descr="0_4492f_540866ab_or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6667"/>
          <a:stretch>
            <a:fillRect/>
          </a:stretch>
        </p:blipFill>
        <p:spPr>
          <a:xfrm>
            <a:off x="928662" y="2000240"/>
            <a:ext cx="3357586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>
                <a:lumMod val="90000"/>
              </a:schemeClr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0_44930_6dc3f646_orig.jpg"/>
          <p:cNvPicPr>
            <a:picLocks noChangeAspect="1"/>
          </p:cNvPicPr>
          <p:nvPr/>
        </p:nvPicPr>
        <p:blipFill>
          <a:blip r:embed="rId3" cstate="print"/>
          <a:srcRect b="10000"/>
          <a:stretch>
            <a:fillRect/>
          </a:stretch>
        </p:blipFill>
        <p:spPr>
          <a:xfrm>
            <a:off x="5000628" y="2000240"/>
            <a:ext cx="3676883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>
                <a:lumMod val="90000"/>
              </a:schemeClr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61447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Покрываю поверхность краской, но не заливая её, Оставляю просохнуть, Акрил сохнет приблизительно полчаса, а потом снимаю кружево и скотч</a:t>
            </a:r>
            <a:endParaRPr lang="ru-RU" sz="1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0_44932_180f9c73_or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2500306"/>
            <a:ext cx="3316244" cy="39636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0_44933_cfba5675_or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2500306"/>
            <a:ext cx="3661578" cy="39597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74</TotalTime>
  <Words>131</Words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«Методические приемы обучения дошкольников изготовлению красивых поделок»     Кыргыс Л.Ч   </vt:lpstr>
      <vt:lpstr>цель мастер – класса: повышение профессионального мастерства и обмена опытом по изготовлению красивых поделок</vt:lpstr>
      <vt:lpstr>« чайники из макарон»</vt:lpstr>
      <vt:lpstr>Актуальность изготовления красивых поделок в процессе связана с возможностью развития у детей мелкой моторики рук</vt:lpstr>
      <vt:lpstr>Изготовление красивых поделок обеспечивает хорошую тренировку пальцев, способствует выработке движений кисти, развивает точность, скоординированность мелких движений пальцев</vt:lpstr>
      <vt:lpstr>В своей работе по изготовлению красивых поделок я опираюсь на следующие методы: словесный и эвристический и подбираю приемы к методам: информационно-рецептивный и репродуктивный</vt:lpstr>
      <vt:lpstr>«Петушок из бисера»</vt:lpstr>
      <vt:lpstr>«Трафарет из кружева»</vt:lpstr>
      <vt:lpstr>Покрываю поверхность краской, но не заливая её, Оставляю просохнуть, Акрил сохнет приблизительно полчаса, а потом снимаю кружево и скотч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«Методические приемы обучения дошкольников изготовлению красивых поделок»</dc:title>
  <cp:lastModifiedBy>Zver</cp:lastModifiedBy>
  <cp:revision>10</cp:revision>
  <dcterms:modified xsi:type="dcterms:W3CDTF">2013-05-22T18:03:14Z</dcterms:modified>
</cp:coreProperties>
</file>