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Повторение по теме «Лексика»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Урок в 6 классе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Презентацию выполнила: учитель русского языка и литературы МОУ «СОШ № 12 Зато Шиханы Саратовской области»</a:t>
            </a:r>
          </a:p>
          <a:p>
            <a:r>
              <a:rPr lang="ru-RU" sz="2800" dirty="0" err="1" smtClean="0">
                <a:solidFill>
                  <a:schemeClr val="tx1"/>
                </a:solidFill>
              </a:rPr>
              <a:t>Голодяева</a:t>
            </a:r>
            <a:r>
              <a:rPr lang="ru-RU" sz="2800" dirty="0" smtClean="0">
                <a:solidFill>
                  <a:schemeClr val="tx1"/>
                </a:solidFill>
              </a:rPr>
              <a:t> Ольга Владимировна</a:t>
            </a:r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2012 г.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3136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863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Замените устаревшие слова синонимами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77332" y="1340768"/>
            <a:ext cx="3820055" cy="4896544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Очи</a:t>
            </a:r>
          </a:p>
          <a:p>
            <a:r>
              <a:rPr lang="ru-RU" sz="3600" dirty="0" smtClean="0"/>
              <a:t>Чело</a:t>
            </a:r>
          </a:p>
          <a:p>
            <a:r>
              <a:rPr lang="ru-RU" sz="3600" dirty="0" smtClean="0"/>
              <a:t>Ланиты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уста</a:t>
            </a:r>
          </a:p>
          <a:p>
            <a:r>
              <a:rPr lang="ru-RU" sz="3600" dirty="0" smtClean="0"/>
              <a:t>Перст</a:t>
            </a:r>
          </a:p>
          <a:p>
            <a:r>
              <a:rPr lang="ru-RU" sz="3600" dirty="0" smtClean="0"/>
              <a:t>Баталия</a:t>
            </a:r>
          </a:p>
          <a:p>
            <a:r>
              <a:rPr lang="ru-RU" sz="3600" dirty="0" smtClean="0"/>
              <a:t>Глаголет</a:t>
            </a:r>
          </a:p>
          <a:p>
            <a:r>
              <a:rPr lang="ru-RU" sz="3600" dirty="0" smtClean="0"/>
              <a:t>брадобрей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3822192" cy="4713387"/>
          </a:xfrm>
        </p:spPr>
        <p:txBody>
          <a:bodyPr>
            <a:noAutofit/>
          </a:bodyPr>
          <a:lstStyle/>
          <a:p>
            <a:r>
              <a:rPr lang="ru-RU" sz="3600" dirty="0" smtClean="0"/>
              <a:t>Щёки</a:t>
            </a:r>
          </a:p>
          <a:p>
            <a:r>
              <a:rPr lang="ru-RU" sz="3600" dirty="0" smtClean="0"/>
              <a:t>Глаза</a:t>
            </a:r>
          </a:p>
          <a:p>
            <a:r>
              <a:rPr lang="ru-RU" sz="3600" dirty="0" smtClean="0"/>
              <a:t>Губы</a:t>
            </a:r>
          </a:p>
          <a:p>
            <a:r>
              <a:rPr lang="ru-RU" sz="3600" dirty="0" smtClean="0"/>
              <a:t>Лоб</a:t>
            </a:r>
          </a:p>
          <a:p>
            <a:r>
              <a:rPr lang="ru-RU" sz="3600" dirty="0" smtClean="0"/>
              <a:t>Говорит</a:t>
            </a:r>
          </a:p>
          <a:p>
            <a:r>
              <a:rPr lang="ru-RU" sz="3600" dirty="0" smtClean="0"/>
              <a:t>Палец</a:t>
            </a:r>
          </a:p>
          <a:p>
            <a:r>
              <a:rPr lang="ru-RU" sz="3600" dirty="0" smtClean="0"/>
              <a:t>Парикмахер</a:t>
            </a:r>
          </a:p>
          <a:p>
            <a:r>
              <a:rPr lang="ru-RU" sz="3600" dirty="0" smtClean="0"/>
              <a:t>Битва</a:t>
            </a:r>
          </a:p>
          <a:p>
            <a:endParaRPr lang="ru-RU" sz="36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907704" y="1700808"/>
            <a:ext cx="28803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051720" y="2348880"/>
            <a:ext cx="273630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555776" y="1772816"/>
            <a:ext cx="2232248" cy="1260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051720" y="3032956"/>
            <a:ext cx="2736304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267744" y="4365104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627784" y="5013176"/>
            <a:ext cx="216024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771800" y="4365104"/>
            <a:ext cx="201622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347864" y="5661248"/>
            <a:ext cx="144016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10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2241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Найдите устаревшее слово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560840" cy="3168352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</a:rPr>
              <a:t>Обувь: кеды, босоножки, лапти, кроссовки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</a:rPr>
              <a:t>Одежда: пальто, плащ, шуба, кафтан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</a:rPr>
              <a:t>Игры: шашки, бирюльки, шахматы, лото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2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 проверке были выявлены дефекты в изделиях.</a:t>
            </a:r>
          </a:p>
          <a:p>
            <a:r>
              <a:rPr lang="ru-RU" sz="3200" dirty="0" smtClean="0"/>
              <a:t>Все работали с большим энтузиазмом.</a:t>
            </a:r>
          </a:p>
          <a:p>
            <a:r>
              <a:rPr lang="ru-RU" sz="3200" dirty="0" smtClean="0"/>
              <a:t>Автострада поворачивала влево.</a:t>
            </a:r>
          </a:p>
          <a:p>
            <a:r>
              <a:rPr lang="ru-RU" sz="3200" dirty="0" smtClean="0"/>
              <a:t>Экскурсия не состоялась из-за плохой погоды.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Найдите иноязычные слова и замените их русскими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45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b="1" dirty="0" smtClean="0"/>
              <a:t>Янтарный</a:t>
            </a:r>
          </a:p>
          <a:p>
            <a:pPr marL="0" indent="0" algn="ctr">
              <a:buNone/>
            </a:pPr>
            <a:endParaRPr lang="ru-RU" sz="3600" b="1" dirty="0"/>
          </a:p>
          <a:p>
            <a:pPr marL="0" indent="0" algn="ctr">
              <a:buNone/>
            </a:pPr>
            <a:r>
              <a:rPr lang="ru-RU" sz="3600" b="1" dirty="0" smtClean="0"/>
              <a:t>Небесный</a:t>
            </a:r>
          </a:p>
          <a:p>
            <a:pPr marL="0" indent="0" algn="ctr">
              <a:buNone/>
            </a:pP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Лист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Составьте два предложения так, чтобы в одном слово было употреблено в прямом значении, в другом в переносном.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Запишите слова с данной иноязычной частью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Аква-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Грамма-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5152" y="2132856"/>
            <a:ext cx="3822192" cy="3993624"/>
          </a:xfrm>
        </p:spPr>
        <p:txBody>
          <a:bodyPr/>
          <a:lstStyle/>
          <a:p>
            <a:r>
              <a:rPr lang="ru-RU" dirty="0" smtClean="0"/>
              <a:t>Кто больше?</a:t>
            </a:r>
          </a:p>
          <a:p>
            <a:r>
              <a:rPr lang="ru-RU" dirty="0" smtClean="0"/>
              <a:t>Аквалангист, акварель, аквариум, аквапарк, аквамарин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Грамматика, кардиограмма, программа, орфограмма, диаграмма</a:t>
            </a:r>
            <a:endParaRPr lang="ru-RU" dirty="0"/>
          </a:p>
          <a:p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768203" y="2708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793523" y="44371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4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Вспомните фразеологические обороты, в которых говорится о данных частях тела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1 вариант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2 вариант</a:t>
            </a:r>
            <a:endParaRPr lang="ru-RU" dirty="0"/>
          </a:p>
        </p:txBody>
      </p:sp>
      <p:pic>
        <p:nvPicPr>
          <p:cNvPr id="10" name="Picture 11" descr="K:\ПРИРОДНЫЕ ЯВЛЕНИЯ\pic520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07" y="4040551"/>
            <a:ext cx="2088232" cy="21147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user\Pictures\Image000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73443"/>
            <a:ext cx="2906999" cy="19394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89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Pictures\картинки для школы\zima.gif"/>
          <p:cNvPicPr>
            <a:picLocks noGrp="1" noChangeAspect="1" noChangeArrowheads="1" noCro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75" y="3107531"/>
            <a:ext cx="29337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Pictures\картинки для школы\aplodismenty.gif"/>
          <p:cNvPicPr>
            <a:picLocks noGrp="1" noChangeAspect="1" noChangeArrowheads="1" noCrop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795" y="3176111"/>
            <a:ext cx="2423160" cy="245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34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работу на уроке!</a:t>
            </a:r>
            <a:endParaRPr lang="ru-RU" dirty="0"/>
          </a:p>
        </p:txBody>
      </p:sp>
      <p:pic>
        <p:nvPicPr>
          <p:cNvPr id="3" name="Picture 2" descr="C:\Users\user\Pictures\картинки для школы\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832" y="1648832"/>
            <a:ext cx="3825359" cy="394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4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101</TotalTime>
  <Words>190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Повторение по теме «Лексика»</vt:lpstr>
      <vt:lpstr>Замените устаревшие слова синонимами </vt:lpstr>
      <vt:lpstr>Найдите устаревшее слово</vt:lpstr>
      <vt:lpstr>Найдите иноязычные слова и замените их русскими</vt:lpstr>
      <vt:lpstr>Составьте два предложения так, чтобы в одном слово было употреблено в прямом значении, в другом в переносном.</vt:lpstr>
      <vt:lpstr>Запишите слова с данной иноязычной частью</vt:lpstr>
      <vt:lpstr>Вспомните фразеологические обороты, в которых говорится о данных частях тела</vt:lpstr>
      <vt:lpstr>Презентация PowerPoint</vt:lpstr>
      <vt:lpstr>Спасибо за работу на уроке!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user1</cp:lastModifiedBy>
  <cp:revision>10</cp:revision>
  <dcterms:created xsi:type="dcterms:W3CDTF">2012-10-08T17:47:33Z</dcterms:created>
  <dcterms:modified xsi:type="dcterms:W3CDTF">2012-11-05T10:30:16Z</dcterms:modified>
</cp:coreProperties>
</file>