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7E424A-178A-42B3-A081-F0B821241642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9E0F817-A7B7-4E6E-9406-DF83694E0EE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00B050"/>
                </a:solidFill>
                <a:latin typeface="+mn-lt"/>
              </a:rPr>
              <a:t>С</a:t>
            </a:r>
            <a:r>
              <a:rPr lang="ru-RU" sz="7200" dirty="0" smtClean="0">
                <a:solidFill>
                  <a:srgbClr val="00B050"/>
                </a:solidFill>
                <a:latin typeface="+mn-lt"/>
              </a:rPr>
              <a:t>ловарная работа </a:t>
            </a:r>
            <a:br>
              <a:rPr lang="ru-RU" sz="7200" dirty="0" smtClean="0">
                <a:solidFill>
                  <a:srgbClr val="00B050"/>
                </a:solidFill>
                <a:latin typeface="+mn-lt"/>
              </a:rPr>
            </a:br>
            <a:r>
              <a:rPr lang="ru-RU" sz="7200" dirty="0" smtClean="0">
                <a:solidFill>
                  <a:srgbClr val="00B050"/>
                </a:solidFill>
                <a:latin typeface="+mn-lt"/>
              </a:rPr>
              <a:t>в 3 классе </a:t>
            </a:r>
            <a:br>
              <a:rPr lang="ru-RU" sz="7200" dirty="0" smtClean="0">
                <a:solidFill>
                  <a:srgbClr val="00B050"/>
                </a:solidFill>
                <a:latin typeface="+mn-lt"/>
              </a:rPr>
            </a:br>
            <a:r>
              <a:rPr lang="ru-RU" sz="7200" dirty="0" smtClean="0">
                <a:solidFill>
                  <a:srgbClr val="00B050"/>
                </a:solidFill>
                <a:latin typeface="+mn-lt"/>
              </a:rPr>
              <a:t>по теме «Овощи»</a:t>
            </a:r>
            <a:endParaRPr lang="ru-RU" sz="7200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картинки\1126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490892"/>
            <a:ext cx="4089664" cy="3866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571868" y="4429132"/>
            <a:ext cx="493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80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мидор</a:t>
            </a:r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картинки\178104_image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4357718" cy="36045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53099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4429132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г</a:t>
            </a:r>
            <a:r>
              <a:rPr lang="ru-RU" sz="9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рох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картинки\8931147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642918"/>
            <a:ext cx="4864870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000496" y="4714884"/>
            <a:ext cx="63028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2060"/>
                </a:solidFill>
              </a:rPr>
              <a:t>к</a:t>
            </a:r>
            <a:r>
              <a:rPr lang="ru-RU" sz="8800" b="1" i="1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>
                <a:solidFill>
                  <a:srgbClr val="002060"/>
                </a:solidFill>
              </a:rPr>
              <a:t>пуста</a:t>
            </a:r>
            <a:endParaRPr lang="ru-RU" sz="8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картинки\171740_image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5000660" cy="3815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143372" y="4786322"/>
            <a:ext cx="62429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>
                <a:solidFill>
                  <a:srgbClr val="002060"/>
                </a:solidFill>
              </a:rPr>
              <a:t>гурец</a:t>
            </a:r>
            <a:endParaRPr lang="ru-RU" sz="8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картинки\photos0-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5000660" cy="38933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928794" y="5072074"/>
            <a:ext cx="5715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2060"/>
                </a:solidFill>
              </a:rPr>
              <a:t>к</a:t>
            </a:r>
            <a:r>
              <a:rPr lang="ru-RU" sz="8800" b="1" i="1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>
                <a:solidFill>
                  <a:srgbClr val="002060"/>
                </a:solidFill>
              </a:rPr>
              <a:t>ртоф</a:t>
            </a:r>
            <a:r>
              <a:rPr lang="ru-RU" sz="8800" dirty="0" smtClean="0">
                <a:solidFill>
                  <a:srgbClr val="FF0000"/>
                </a:solidFill>
              </a:rPr>
              <a:t>е</a:t>
            </a:r>
            <a:r>
              <a:rPr lang="ru-RU" sz="8800" dirty="0" smtClean="0">
                <a:solidFill>
                  <a:srgbClr val="002060"/>
                </a:solidFill>
              </a:rPr>
              <a:t>ль</a:t>
            </a:r>
            <a:endParaRPr lang="ru-RU" sz="8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картинки\Vagetables_Wallpaper_hoq7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5191866" cy="3895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857620" y="4929198"/>
            <a:ext cx="5487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2060"/>
                </a:solidFill>
              </a:rPr>
              <a:t>ов</a:t>
            </a:r>
            <a:r>
              <a:rPr lang="ru-RU" sz="8800" b="1" i="1" dirty="0" smtClean="0">
                <a:solidFill>
                  <a:srgbClr val="FF0000"/>
                </a:solidFill>
              </a:rPr>
              <a:t>о</a:t>
            </a:r>
            <a:r>
              <a:rPr lang="ru-RU" sz="8800" dirty="0" smtClean="0">
                <a:solidFill>
                  <a:srgbClr val="002060"/>
                </a:solidFill>
              </a:rPr>
              <a:t>щи</a:t>
            </a:r>
            <a:endParaRPr lang="ru-RU" sz="8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8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Словарная работа  в 3 классе  по теме «Овощи»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2012-10-20T08:17:29Z</dcterms:created>
  <dcterms:modified xsi:type="dcterms:W3CDTF">2012-10-20T09:05:56Z</dcterms:modified>
</cp:coreProperties>
</file>