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hyperlink" Target="http://www.taraplast.ru/photo/hazard_e.p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01845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Проверочный тест по теме: Текстильные, швейные, трикотажные товары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99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9.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Материалы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предназначенные  для удобства эксплуатации одежды, оформления изнаночной стороны и предохранения одежды от износа и загрязнения.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a.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Теплозащитные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материалы.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b.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Прокладочные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материалы.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c.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Подкладочные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материалы.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28853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10.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Какой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из этих знаков обозначает взрывоопасные товары?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76731" y="2278427"/>
            <a:ext cx="1270985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05050" y="3796886"/>
            <a:ext cx="1247978" cy="1376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86647" y="5062685"/>
            <a:ext cx="1484784" cy="1577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4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11. </a:t>
            </a:r>
            <a:r>
              <a:rPr lang="ru-RU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Способность 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>одежды сохранять тепло:</a:t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a.</a:t>
            </a:r>
            <a:r>
              <a:rPr lang="ru-RU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Гигроскопичность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b.</a:t>
            </a:r>
            <a:r>
              <a:rPr lang="ru-RU" sz="4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Паропроницаемость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c.</a:t>
            </a:r>
            <a:r>
              <a:rPr lang="ru-RU" sz="4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Теплозащитность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12.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Каким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знаком обозначают товары, которые необходимо беречь от попадания прямых солнечных лучей?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59541"/>
              </p:ext>
            </p:extLst>
          </p:nvPr>
        </p:nvGraphicFramePr>
        <p:xfrm>
          <a:off x="1619672" y="3373353"/>
          <a:ext cx="5839573" cy="2367915"/>
        </p:xfrm>
        <a:graphic>
          <a:graphicData uri="http://schemas.openxmlformats.org/drawingml/2006/table">
            <a:tbl>
              <a:tblPr firstRow="1" firstCol="1" bandRow="1"/>
              <a:tblGrid>
                <a:gridCol w="1802198"/>
                <a:gridCol w="1976682"/>
                <a:gridCol w="2060693"/>
              </a:tblGrid>
              <a:tr h="2367915">
                <a:tc>
                  <a:txBody>
                    <a:bodyPr/>
                    <a:lstStyle/>
                    <a:p>
                      <a:pPr marL="914400" indent="-8928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1553"/>
            <a:ext cx="1440160" cy="1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90357"/>
            <a:ext cx="1283983" cy="128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Рисунок 4" descr="Описание: http://www.taraplast.ru/photo/hazard_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87" y="3969216"/>
            <a:ext cx="1259984" cy="125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6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  <a:tabLst>
                <a:tab pos="619125" algn="l"/>
              </a:tabLs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13.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Главное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отличие трикотажного полотна от ткани: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a.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Трикотаж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намного уже ткани;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b.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Трикотаж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намного шире ткани;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c.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Трикотаж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– это вязаное полотно.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14.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кани, имеющие натуральный цвет волокна: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Отбеленные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уровые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рашеные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Эталон ответов: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001312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 вопроса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Вариант ответа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№ вопроса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Вариант ответа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17058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0-1 </a:t>
            </a:r>
            <a:r>
              <a:rPr lang="ru-RU" sz="4800" dirty="0" smtClean="0"/>
              <a:t>ошибка – </a:t>
            </a:r>
            <a:r>
              <a:rPr lang="ru-RU" sz="4800" b="1" dirty="0" smtClean="0">
                <a:solidFill>
                  <a:srgbClr val="FF0000"/>
                </a:solidFill>
              </a:rPr>
              <a:t>Умница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2-3 ошибки – </a:t>
            </a:r>
            <a:r>
              <a:rPr lang="ru-RU" sz="4800" b="1" dirty="0" smtClean="0">
                <a:solidFill>
                  <a:srgbClr val="00B050"/>
                </a:solidFill>
              </a:rPr>
              <a:t>Можешь лучше</a:t>
            </a:r>
            <a:r>
              <a:rPr lang="ru-RU" sz="4800" dirty="0" smtClean="0">
                <a:solidFill>
                  <a:srgbClr val="00B050"/>
                </a:solidFill>
              </a:rPr>
              <a:t/>
            </a:r>
            <a:br>
              <a:rPr lang="ru-RU" sz="4800" dirty="0" smtClean="0">
                <a:solidFill>
                  <a:srgbClr val="00B050"/>
                </a:solidFill>
              </a:rPr>
            </a:br>
            <a:r>
              <a:rPr lang="ru-RU" sz="4800" dirty="0" smtClean="0"/>
              <a:t>4-5 ошибок – </a:t>
            </a:r>
            <a:r>
              <a:rPr lang="ru-RU" sz="4800" b="1" dirty="0" smtClean="0">
                <a:solidFill>
                  <a:srgbClr val="0070C0"/>
                </a:solidFill>
              </a:rPr>
              <a:t>Старайся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больше 5 ошибок – </a:t>
            </a:r>
            <a:r>
              <a:rPr lang="ru-RU" sz="4800" b="1" dirty="0" smtClean="0">
                <a:solidFill>
                  <a:srgbClr val="002060"/>
                </a:solidFill>
              </a:rPr>
              <a:t>Сама знаешь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2089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Набор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товаров, выпускаемый изготовителем: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Торговый ассортимент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Промышленный ассортимент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Структурный ассортимент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48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56084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2. Товарный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знак, наносимый на товар или упаковку в виде считываемого штрихового или цифрового символа: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ГОСТ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Манипуляционный знак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Штриховой код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02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704855" cy="50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3. Длинное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гибкое и прочное тело с малым поперечным сечением, используемое для изготовления пряжи: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Текстильное волокно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Текстильная нить</a:t>
            </a:r>
            <a:endParaRPr lang="ru-RU" sz="4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Текстильный товар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71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9" descr="Описание: http://www.tmagma.ru/image4/gladit_utjugom_pri_maksimalnom_nagre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99" y="2348880"/>
            <a:ext cx="140415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10" descr="Описание: http://www.tmagma.ru/image4/gladit_utjugom_pri_srednem_nagre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07437"/>
            <a:ext cx="1606997" cy="90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11" descr="Описание: http://www.tmagma.ru/image4/gladit_utjugom_pri_minimalnom_nagrev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74" y="5157192"/>
            <a:ext cx="153180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12450" y="850043"/>
            <a:ext cx="867645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знак обозначает глажение изделий при низких температурах: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1440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14400" y="1085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12" descr="Описание: http://www.tmagma.ru/image4/sushka_v_barabannom_ustrojst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888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Рисунок 13" descr="Описание: http://www.tmagma.ru/image4/normalnaja_sush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0100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14" descr="Описание: http://www.tmagma.ru/image4/wadjawaja_sushk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87624" y="535772"/>
            <a:ext cx="669674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знак обозначает щадящую сушку изделий: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52500" y="82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52500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5250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Ткацкое переплетение, имеющее вид шахматной клетки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Узорчатое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олотняное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аржевое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  <a:tabLst>
                <a:tab pos="609600" algn="l"/>
              </a:tabLst>
            </a:pPr>
            <a:r>
              <a:rPr lang="ru-RU" dirty="0" smtClean="0"/>
              <a:t>7.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Какими параметрами определяется размер женских швейных изделий?</a:t>
            </a:r>
            <a:b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a.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Рост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обхват груди, обхват бедер;</a:t>
            </a:r>
            <a:b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Рост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обхват груди, обхват талии;</a:t>
            </a:r>
            <a:b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c.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Рост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длина изделия, обхват талии.</a:t>
            </a:r>
          </a:p>
        </p:txBody>
      </p:sp>
    </p:spTree>
    <p:extLst>
      <p:ext uri="{BB962C8B-B14F-4D97-AF65-F5344CB8AC3E}">
        <p14:creationId xmlns:p14="http://schemas.microsoft.com/office/powerpoint/2010/main" val="37357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Потребительские свойства товаров: соответствие направлениям моды, стилю, цветовому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оформлению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a.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Функциональные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свойства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b.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Эстетические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свойства</a:t>
            </a:r>
            <a: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c.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Эргономические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свойства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238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Проверочный тест по теме: Текстильные, швейные, трикотажные товары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Ткацкое переплетение, имеющее вид шахматной клетки a. Узорчатое b. Полотняное c. Саржевое</vt:lpstr>
      <vt:lpstr>7. Какими параметрами определяется размер женских швейных изделий? a.Рост, обхват груди, обхват бедер; b.Рост, обхват груди, обхват талии; c.Рост, длина изделия, обхват талии.</vt:lpstr>
      <vt:lpstr>8. Потребительские свойства товаров: соответствие направлениям моды, стилю, цветовому оформлению a.Функциональные свойства b.Эстетические свойства c.Эргономические свойства</vt:lpstr>
      <vt:lpstr>9.Материалы, предназначенные  для удобства эксплуатации одежды, оформления изнаночной стороны и предохранения одежды от износа и загрязнения. a.Теплозащитные материалы. b.Прокладочные материалы. c.Подкладочные материалы. </vt:lpstr>
      <vt:lpstr>10. Какой из этих знаков обозначает взрывоопасные товары? </vt:lpstr>
      <vt:lpstr>11. Способность одежды сохранять тепло: a.Гигроскопичность; b.Паропроницаемость; c.Теплозащитность. </vt:lpstr>
      <vt:lpstr>12.Каким знаком обозначают товары, которые необходимо беречь от попадания прямых солнечных лучей? </vt:lpstr>
      <vt:lpstr>13.Главное отличие трикотажного полотна от ткани: a.Трикотаж  намного уже ткани; b.Трикотаж намного шире ткани; c.Трикотаж – это вязаное полотно. </vt:lpstr>
      <vt:lpstr>14. Ткани, имеющие натуральный цвет волокна: a.Отбеленные b.Суровые c.Крашеные </vt:lpstr>
      <vt:lpstr>Эталон ответов:</vt:lpstr>
      <vt:lpstr>0-1 ошибка – Умница 2-3 ошибки – Можешь лучше 4-5 ошибок – Старайся больше 5 ошибок – Сама знаешь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Проверочный тест по теме: Текстильные, швейные, трикотажные товары</dc:title>
  <dc:creator>ПК-М3</dc:creator>
  <cp:lastModifiedBy>ПК-М3</cp:lastModifiedBy>
  <cp:revision>7</cp:revision>
  <dcterms:created xsi:type="dcterms:W3CDTF">2013-01-30T22:47:55Z</dcterms:created>
  <dcterms:modified xsi:type="dcterms:W3CDTF">2013-01-31T00:10:41Z</dcterms:modified>
</cp:coreProperties>
</file>