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26574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Урок русского языка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2 класс 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УМК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: «Школа России»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Учебник В.П.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Канакина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, В.Г. Горецкий  «Русский язык»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Составитель: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Гилева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Наталия Владимировна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Учитель начальных классов ,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I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кв. категории </a:t>
            </a: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Тема: Что такое родственные слова?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r="43060"/>
          <a:stretch>
            <a:fillRect/>
          </a:stretch>
        </p:blipFill>
        <p:spPr bwMode="auto">
          <a:xfrm>
            <a:off x="1857356" y="66525"/>
            <a:ext cx="5572164" cy="67914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Орфографическая минутка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Осина </a:t>
            </a:r>
          </a:p>
          <a:p>
            <a:r>
              <a:rPr lang="ru-RU" sz="8000" dirty="0" smtClean="0"/>
              <a:t>берёза </a:t>
            </a:r>
          </a:p>
          <a:p>
            <a:r>
              <a:rPr lang="ru-RU" sz="8000" dirty="0" smtClean="0"/>
              <a:t>ветер</a:t>
            </a:r>
            <a:endParaRPr lang="ru-RU" sz="8000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285992"/>
            <a:ext cx="247030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Улыбающееся лицо 4"/>
          <p:cNvSpPr/>
          <p:nvPr/>
        </p:nvSpPr>
        <p:spPr>
          <a:xfrm>
            <a:off x="5143504" y="5857892"/>
            <a:ext cx="785818" cy="642942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072198" y="5857892"/>
            <a:ext cx="714380" cy="642942"/>
          </a:xfrm>
          <a:prstGeom prst="smileyFace">
            <a:avLst>
              <a:gd name="adj" fmla="val 277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6929454" y="5857892"/>
            <a:ext cx="785818" cy="64294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001156" cy="22971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Выскажите свое мнение: являются ли данные слова родственными и почему?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714620"/>
            <a:ext cx="3586162" cy="3357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Мама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Сын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Дедушка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50"/>
                </a:solidFill>
              </a:rPr>
              <a:t>Тётя  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2714620"/>
            <a:ext cx="34290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Сын 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Сынок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Сыночек 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Сынишка 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docu00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3000372"/>
            <a:ext cx="1662675" cy="1528382"/>
          </a:xfrm>
          <a:prstGeom prst="rect">
            <a:avLst/>
          </a:prstGeom>
        </p:spPr>
      </p:pic>
      <p:pic>
        <p:nvPicPr>
          <p:cNvPr id="6" name="Рисунок 5" descr="docu003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330" y="2357430"/>
            <a:ext cx="1572768" cy="2121408"/>
          </a:xfrm>
          <a:prstGeom prst="rect">
            <a:avLst/>
          </a:prstGeom>
        </p:spPr>
      </p:pic>
      <p:pic>
        <p:nvPicPr>
          <p:cNvPr id="7" name="Рисунок 6" descr="docu00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3500438"/>
            <a:ext cx="741477" cy="1000132"/>
          </a:xfrm>
          <a:prstGeom prst="rect">
            <a:avLst/>
          </a:prstGeom>
        </p:spPr>
      </p:pic>
      <p:pic>
        <p:nvPicPr>
          <p:cNvPr id="8" name="Рисунок 7" descr="baby85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5286388"/>
            <a:ext cx="695325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7971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/>
                </a:solidFill>
              </a:rPr>
              <a:t>В чём смысл пословиц? 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Спишите, подчеркните безударные гласные.</a:t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sz="4800" b="1" dirty="0" smtClean="0"/>
              <a:t>Дерево сильно корнями, а человек своими трудами.</a:t>
            </a:r>
          </a:p>
          <a:p>
            <a:r>
              <a:rPr lang="ru-RU" sz="4800" b="1" dirty="0" smtClean="0"/>
              <a:t>Человек без друзей- что дерево без корней.</a:t>
            </a:r>
            <a:endParaRPr lang="ru-RU" sz="4800" b="1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572132" y="5857892"/>
            <a:ext cx="714380" cy="642942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6500826" y="5857892"/>
            <a:ext cx="642942" cy="642942"/>
          </a:xfrm>
          <a:prstGeom prst="smileyFace">
            <a:avLst>
              <a:gd name="adj" fmla="val -1911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358082" y="5857892"/>
            <a:ext cx="642942" cy="642942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777240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Прочитайте, вставьте в текст пропущенные слова по смыслу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Мы ездили в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…….  . На ………  полянке  видели домик…….    . Там растёт молодой ………  .</a:t>
            </a:r>
          </a:p>
          <a:p>
            <a:pPr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(Лес, лесника,  лесок, лесной)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Оцените свои достижения 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1428728" y="2786058"/>
            <a:ext cx="1928826" cy="1857388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3786182" y="2786058"/>
            <a:ext cx="2000264" cy="1928826"/>
          </a:xfrm>
          <a:prstGeom prst="smileyFace">
            <a:avLst>
              <a:gd name="adj" fmla="val 277"/>
            </a:avLst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286512" y="2857496"/>
            <a:ext cx="1857388" cy="1857388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00166" y="5357826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Спасибо за работу!</a:t>
            </a:r>
            <a:endParaRPr lang="ru-RU" sz="4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</TotalTime>
  <Words>121</Words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Тема: Что такое родственные слова? </vt:lpstr>
      <vt:lpstr>Слайд 2</vt:lpstr>
      <vt:lpstr>Орфографическая минутка</vt:lpstr>
      <vt:lpstr>Выскажите свое мнение: являются ли данные слова родственными и почему? </vt:lpstr>
      <vt:lpstr>        В чём смысл пословиц?  Спишите, подчеркните безударные гласные. </vt:lpstr>
      <vt:lpstr>  Прочитайте, вставьте в текст пропущенные слова по смыслу  </vt:lpstr>
      <vt:lpstr>Оцените свои достижения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Что такое родственные слова? </dc:title>
  <dc:creator>User</dc:creator>
  <cp:lastModifiedBy>User</cp:lastModifiedBy>
  <cp:revision>5</cp:revision>
  <dcterms:created xsi:type="dcterms:W3CDTF">2012-10-14T11:44:34Z</dcterms:created>
  <dcterms:modified xsi:type="dcterms:W3CDTF">2012-10-14T13:44:17Z</dcterms:modified>
</cp:coreProperties>
</file>