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  <p:sldId id="262" r:id="rId5"/>
    <p:sldId id="263" r:id="rId6"/>
    <p:sldId id="264" r:id="rId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4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9FFDC8-7116-4D23-A524-05AF5BB6C80D}" type="datetimeFigureOut">
              <a:rPr lang="ru-RU"/>
              <a:pPr>
                <a:defRPr/>
              </a:pPr>
              <a:t>10.11.2013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DE49C8-D6CA-41D6-8F08-CBCE615CAC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2230BA-6095-45B6-A625-BC93B6157F8F}" type="datetimeFigureOut">
              <a:rPr lang="ru-RU"/>
              <a:pPr>
                <a:defRPr/>
              </a:pPr>
              <a:t>10.11.2013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4DD914-9610-47EE-AA48-5C20C92C72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141277-B35E-429D-888A-C93467127A08}" type="datetimeFigureOut">
              <a:rPr lang="ru-RU"/>
              <a:pPr>
                <a:defRPr/>
              </a:pPr>
              <a:t>10.11.2013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BC2CE8-E10E-49E6-9A74-4148580E38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20825C-1804-4873-9DE1-481B1BDCEF4C}" type="datetimeFigureOut">
              <a:rPr lang="ru-RU"/>
              <a:pPr>
                <a:defRPr/>
              </a:pPr>
              <a:t>10.11.2013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CFAA96-95F2-4712-8D86-E2E75B8496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611048-7534-4AD3-A153-78F94FBD6907}" type="datetimeFigureOut">
              <a:rPr lang="ru-RU"/>
              <a:pPr>
                <a:defRPr/>
              </a:pPr>
              <a:t>10.11.2013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C9F8F3-85F0-48DA-926C-28D38C2A49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291AE5-14A6-46B8-BF39-DAAE8BF028C2}" type="datetimeFigureOut">
              <a:rPr lang="ru-RU"/>
              <a:pPr>
                <a:defRPr/>
              </a:pPr>
              <a:t>10.11.2013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257058-2464-47A3-A057-03ED1E1B88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2EADEB-D962-4D57-88C2-9768725397F2}" type="datetimeFigureOut">
              <a:rPr lang="ru-RU"/>
              <a:pPr>
                <a:defRPr/>
              </a:pPr>
              <a:t>10.11.2013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246ECB-BF67-4FC9-8A3C-AE1FBF0233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2FA78-01DA-4F47-AB83-80E28AF3B52F}" type="datetimeFigureOut">
              <a:rPr lang="ru-RU"/>
              <a:pPr>
                <a:defRPr/>
              </a:pPr>
              <a:t>10.11.2013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FFF5AF-F6B4-4CE1-B0FE-5D02A7F3BA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DBEA3F-9778-488F-86BA-90C97CA554F2}" type="datetimeFigureOut">
              <a:rPr lang="ru-RU"/>
              <a:pPr>
                <a:defRPr/>
              </a:pPr>
              <a:t>10.11.2013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FF94A-5F07-4F29-9FF1-5FA681055D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17038F-F845-4981-8953-A7D91239593A}" type="datetimeFigureOut">
              <a:rPr lang="ru-RU"/>
              <a:pPr>
                <a:defRPr/>
              </a:pPr>
              <a:t>10.11.2013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A945E2-B294-4B12-AE3B-8BD5626EE7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C0E603-4F74-4900-8792-BB0941AD22D5}" type="datetimeFigureOut">
              <a:rPr lang="ru-RU"/>
              <a:pPr>
                <a:defRPr/>
              </a:pPr>
              <a:t>10.11.2013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AD7D9-EFE9-4AEA-94E5-EE6DC0FC8A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Капля 7"/>
          <p:cNvSpPr/>
          <p:nvPr/>
        </p:nvSpPr>
        <p:spPr>
          <a:xfrm rot="16200000">
            <a:off x="1165312" y="-1057808"/>
            <a:ext cx="6597352" cy="8712968"/>
          </a:xfrm>
          <a:prstGeom prst="teardrop">
            <a:avLst/>
          </a:prstGeom>
          <a:solidFill>
            <a:schemeClr val="accent6">
              <a:lumMod val="20000"/>
              <a:lumOff val="80000"/>
            </a:schemeClr>
          </a:solidFill>
          <a:ln w="215900" cmpd="thickThin">
            <a:gradFill flip="none" rotWithShape="1"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path path="circle">
                <a:fillToRect t="100000" r="100000"/>
              </a:path>
              <a:tileRect l="-100000" b="-100000"/>
            </a:gradFill>
            <a:prstDash val="soli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29" name="Рисунок 9" descr="69415873_06.pn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4727575"/>
            <a:ext cx="1990725" cy="213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44197EB-EBAD-4069-82A0-1E02B6CAB415}" type="datetimeFigureOut">
              <a:rPr lang="ru-RU"/>
              <a:pPr>
                <a:defRPr/>
              </a:pPr>
              <a:t>10.11.2013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D8A0A52-AB21-4311-A1FE-3A8D4EE8CB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6642100"/>
            <a:ext cx="12461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8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FokinaLida.75@mail.ru</a:t>
            </a:r>
            <a:endParaRPr lang="en-US" sz="800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6" name="Рисунок 8" descr="69415856_05.pn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540625" y="4581525"/>
            <a:ext cx="1603375" cy="213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7" name="Picture 5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02513" y="0"/>
            <a:ext cx="1741487" cy="148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428604"/>
            <a:ext cx="6429420" cy="928694"/>
          </a:xfrm>
        </p:spPr>
        <p:txBody>
          <a:bodyPr/>
          <a:lstStyle/>
          <a:p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Государственное бюджетное дошкольное </a:t>
            </a:r>
            <a:br>
              <a:rPr lang="ru-RU" sz="1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образовательное учреждение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детский сад № 45 общеразвивающего вида с деятельностью по познавательно-речевому развитию детей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Фрунзенского района Санкт-Петербурга.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00166" y="2428868"/>
            <a:ext cx="5929354" cy="3697295"/>
          </a:xfrm>
        </p:spPr>
        <p:txBody>
          <a:bodyPr/>
          <a:lstStyle/>
          <a:p>
            <a:pPr algn="ctr"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Конспект  совместной деятельности с детьми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группы раннего возраста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«Идет коза рогатая».</a:t>
            </a:r>
            <a:endParaRPr lang="ru-RU" sz="2400" dirty="0" smtClean="0">
              <a:solidFill>
                <a:srgbClr val="FF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kern="0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ru-RU" sz="2000" b="1" kern="0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ru-RU" sz="2000" b="1" kern="0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8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Воспитатель </a:t>
            </a: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группы «Гномики»</a:t>
            </a:r>
            <a:r>
              <a:rPr lang="ru-RU" sz="18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endParaRPr lang="ru-RU" sz="1800" b="1" kern="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8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Макеева Зинаида Михайловна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b="1" kern="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8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Санкт – Петербург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8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2013г.</a:t>
            </a:r>
          </a:p>
          <a:p>
            <a:pPr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232" y="285728"/>
            <a:ext cx="411528" cy="571504"/>
          </a:xfrm>
        </p:spPr>
        <p:txBody>
          <a:bodyPr/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857232"/>
            <a:ext cx="7072362" cy="4572033"/>
          </a:xfrm>
        </p:spPr>
        <p:txBody>
          <a:bodyPr/>
          <a:lstStyle/>
          <a:p>
            <a:pPr>
              <a:buNone/>
            </a:pP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Цель: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знакомить детей раннего возраста с русским народным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творчеством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(сказки,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потешки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игры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).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Задачи: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Закрепить знание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потешки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«Идет коза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рогатая»;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Обогатить эмоциональное, речевое и двигательное развитие детей;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Обогащение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образного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восприятия детей при помощи  игровых приемов.</a:t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Оборудование: Домик козы, пальчиковый театр «Волк и семеро козлят».</a:t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400552" cy="511156"/>
          </a:xfrm>
        </p:spPr>
        <p:txBody>
          <a:bodyPr/>
          <a:lstStyle/>
          <a:p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Последовательность работы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29058" y="642918"/>
            <a:ext cx="4143404" cy="5143537"/>
          </a:xfrm>
        </p:spPr>
        <p:txBody>
          <a:bodyPr/>
          <a:lstStyle/>
          <a:p>
            <a:pPr marL="0" indent="0">
              <a:buNone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Воспитатель: </a:t>
            </a:r>
          </a:p>
          <a:p>
            <a:pPr marL="0" indent="0">
              <a:buNone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- Ребята посмотрите  что это за теремок стоит?</a:t>
            </a:r>
          </a:p>
          <a:p>
            <a:pPr marL="0" indent="0">
              <a:buNone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Чей это домик? Давайте пойдем посмотрим.</a:t>
            </a:r>
          </a:p>
          <a:p>
            <a:pPr>
              <a:buNone/>
            </a:pPr>
            <a:r>
              <a:rPr lang="ru-RU" sz="1400" i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</a:t>
            </a:r>
            <a:r>
              <a:rPr lang="ru-RU" sz="1400" i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Воспитатель и дети  </a:t>
            </a:r>
            <a:r>
              <a:rPr lang="ru-RU" sz="1400" i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</a:t>
            </a:r>
            <a:r>
              <a:rPr lang="ru-RU" sz="1400" i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дут в лес по тропинке </a:t>
            </a:r>
          </a:p>
          <a:p>
            <a:pPr>
              <a:buNone/>
            </a:pPr>
            <a:r>
              <a:rPr lang="ru-RU" sz="1400" i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 музыку «Большие ноги, идут по дорожке…»</a:t>
            </a:r>
          </a:p>
          <a:p>
            <a:pPr>
              <a:buNone/>
            </a:pPr>
            <a:r>
              <a:rPr lang="ru-RU" sz="1400" i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подходят к теремку)</a:t>
            </a:r>
          </a:p>
          <a:p>
            <a:pPr>
              <a:buNone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Большие ноги</a:t>
            </a:r>
          </a:p>
          <a:p>
            <a:pPr>
              <a:buNone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Шагали по дороге:</a:t>
            </a:r>
          </a:p>
          <a:p>
            <a:pPr>
              <a:buNone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ТОП, ТОП, ТОП!</a:t>
            </a:r>
          </a:p>
          <a:p>
            <a:pPr>
              <a:buNone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Маленькие ножки</a:t>
            </a:r>
          </a:p>
          <a:p>
            <a:pPr>
              <a:buNone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Бежали по дорожке:</a:t>
            </a:r>
          </a:p>
          <a:p>
            <a:pPr marL="0" indent="0">
              <a:spcBef>
                <a:spcPts val="0"/>
              </a:spcBef>
              <a:spcAft>
                <a:spcPts val="1000"/>
              </a:spcAft>
              <a:buNone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Топ – 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топ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топ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топ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топ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!  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Воспитатель: </a:t>
            </a:r>
          </a:p>
          <a:p>
            <a:pPr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Кто в теремочке живёт? (Дети подходят к теремку,      стучат) </a:t>
            </a:r>
          </a:p>
          <a:p>
            <a:pPr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Кто в невысоком живёт? 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Коза из домика:</a:t>
            </a:r>
          </a:p>
          <a:p>
            <a:pPr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 коза – рогатая. А Вы, кто? 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Дети с помощью воспитателя: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    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мы малые ребятки.</a:t>
            </a:r>
          </a:p>
          <a:p>
            <a:pPr marL="0" indent="0">
              <a:buNone/>
            </a:pPr>
            <a:endParaRPr lang="ru-RU" sz="1400" dirty="0" smtClean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F:\фото для аттест\WP_0006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640171">
            <a:off x="676008" y="797964"/>
            <a:ext cx="3189129" cy="4975109"/>
          </a:xfrm>
          <a:prstGeom prst="ellipse">
            <a:avLst/>
          </a:prstGeom>
          <a:ln w="76200"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42910" y="571480"/>
            <a:ext cx="378621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Коза: Здравствуйте, ребятушки!</a:t>
            </a:r>
          </a:p>
          <a:p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Дети: Здравствуй, коза!</a:t>
            </a:r>
          </a:p>
          <a:p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Воспитатель: </a:t>
            </a:r>
          </a:p>
          <a:p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Мы, ребятушки-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козлятушки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Пусти нас к себе жить.</a:t>
            </a:r>
          </a:p>
          <a:p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 Коза: </a:t>
            </a:r>
          </a:p>
          <a:p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А расскажите про меня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потешку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</a:t>
            </a:r>
          </a:p>
          <a:p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Дети вместе с воспитателем:  </a:t>
            </a:r>
          </a:p>
          <a:p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-Идет коза рогатая,</a:t>
            </a:r>
          </a:p>
          <a:p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Идет коза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бодатая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</a:p>
          <a:p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За малыми ребятами.</a:t>
            </a:r>
          </a:p>
          <a:p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Ножками топ-топ,</a:t>
            </a:r>
          </a:p>
          <a:p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Глазками хлоп-хлоп.</a:t>
            </a:r>
          </a:p>
          <a:p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Кто кашу не ест?</a:t>
            </a:r>
          </a:p>
          <a:p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Молоко не пьет?</a:t>
            </a:r>
          </a:p>
          <a:p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Забодает, забодает, забодает!</a:t>
            </a:r>
          </a:p>
          <a:p>
            <a:endParaRPr lang="ru-RU" dirty="0" smtClean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endParaRPr lang="ru-RU" dirty="0" smtClean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443676">
            <a:off x="4129749" y="969778"/>
            <a:ext cx="3243139" cy="4909325"/>
          </a:xfrm>
          <a:prstGeom prst="roundRect">
            <a:avLst>
              <a:gd name="adj" fmla="val 27236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158" y="214290"/>
            <a:ext cx="6000792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Коза: Ой, какие молодцы знаете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потешку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про меня. </a:t>
            </a:r>
          </a:p>
          <a:p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Заходите, детки, в теремок.</a:t>
            </a:r>
          </a:p>
          <a:p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(Дети подходят.  Коза начинает плакать.)</a:t>
            </a:r>
          </a:p>
          <a:p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Воспитатель: -- Козочка, что случилось?</a:t>
            </a:r>
          </a:p>
          <a:p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Коза: Козлятки меня не слушались, волку дверь открыли, он их и съел.</a:t>
            </a:r>
          </a:p>
          <a:p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Воспитатель: - Не расстраивайся козочка, мы будем твоими детками. </a:t>
            </a:r>
          </a:p>
          <a:p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Коза: А вы умеете слушаться, помогать маме и дружно играть с другими козлятками? Я не буду бодаться, а пойду в лес за травкой, а вы козлятки крепко-накрепко дверь заприте  и никому не отпирайте, пока я вам вот такую песенку не спою:</a:t>
            </a:r>
          </a:p>
          <a:p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Козлятушки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ребятушки, отомкнитесь, отопритесь!</a:t>
            </a:r>
          </a:p>
          <a:p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Ваша мать пришла, молочка принесла.</a:t>
            </a:r>
          </a:p>
          <a:p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 (Коза уходит в лес. Воспитатель предлагает детям </a:t>
            </a:r>
            <a:endPara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сделать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мамы-козы сюрприз-испечь пирожки).</a:t>
            </a:r>
          </a:p>
          <a:p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Дети пекут пирожки под песенку «Пирожки».</a:t>
            </a:r>
          </a:p>
          <a:p>
            <a:pPr algn="ctr"/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Я пеку, пеку, пеку</a:t>
            </a:r>
          </a:p>
          <a:p>
            <a:pPr algn="ctr"/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Деткам всем по пирожку,</a:t>
            </a:r>
          </a:p>
          <a:p>
            <a:pPr algn="ctr"/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А для милой мамочки </a:t>
            </a:r>
          </a:p>
          <a:p>
            <a:pPr algn="ctr"/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Испеку два пряничка. 	</a:t>
            </a:r>
          </a:p>
          <a:p>
            <a:pPr algn="ctr"/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Кушай, кушай мамочка</a:t>
            </a:r>
          </a:p>
          <a:p>
            <a:pPr algn="ctr"/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Вкусные два пряничка, </a:t>
            </a:r>
          </a:p>
          <a:p>
            <a:pPr algn="ctr"/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А ребяток позову</a:t>
            </a:r>
          </a:p>
          <a:p>
            <a:pPr algn="ctr"/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Пирожками угощу.</a:t>
            </a:r>
          </a:p>
        </p:txBody>
      </p:sp>
      <p:pic>
        <p:nvPicPr>
          <p:cNvPr id="3074" name="Picture 2" descr="F:\фото для аттест\WP_0006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2071678"/>
            <a:ext cx="3929090" cy="40005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576" y="199980"/>
            <a:ext cx="7215238" cy="61632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Воспитатель: Пирожки мы для мамочки-козы испекли, </a:t>
            </a:r>
            <a:endParaRPr lang="ru-RU" sz="1400" dirty="0" smtClean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теперь давайте сделаем зарядку,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чтобы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быть быстрыми и ловкими, </a:t>
            </a:r>
            <a:endParaRPr lang="ru-RU" sz="1400" dirty="0" smtClean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ни какого волка нам не испугаться. </a:t>
            </a:r>
          </a:p>
          <a:p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Физминутка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</a:p>
          <a:p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Давайте козлики попрыгают, попрыгают, попрыгают</a:t>
            </a:r>
          </a:p>
          <a:p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ножками подрыгают, подрыгают, подрыгают,</a:t>
            </a:r>
          </a:p>
          <a:p>
            <a:pPr>
              <a:spcBef>
                <a:spcPts val="0"/>
              </a:spcBef>
            </a:pP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ручками похлопают, похлопают, похлопают,</a:t>
            </a:r>
          </a:p>
          <a:p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ножками потопают, потопают, потопают</a:t>
            </a:r>
          </a:p>
          <a:p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 зелёный лужок сядут, травку покушают,</a:t>
            </a:r>
          </a:p>
          <a:p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Осторожно слушают, не идёт ли волк?</a:t>
            </a:r>
          </a:p>
          <a:p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(Появляется волк и крадётся к избушке, стучит и поёт песенку козы толстым голосом)</a:t>
            </a:r>
          </a:p>
          <a:p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Вы, детушки, вы батюшки, отопритесь, отворитесь,</a:t>
            </a:r>
          </a:p>
          <a:p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Ваша мать пришла, молочка принесла.</a:t>
            </a:r>
          </a:p>
          <a:p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Дети:  Не откроем тебе дверь волк. Не такую мама-коза песенку поёт и голос у тебя толстый, не мамин.</a:t>
            </a:r>
          </a:p>
          <a:p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(Волк уходит. Коза возвращается из леса и поёт песенку)</a:t>
            </a:r>
          </a:p>
          <a:p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Козлятушки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ребятушки отомкнитесь, отопритесь!</a:t>
            </a:r>
          </a:p>
          <a:p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Ваша мать пришла,  молочка принесла. </a:t>
            </a:r>
          </a:p>
          <a:p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(Дети узнают голос козы, открывают ей дверь  и рассказывают, что приходил волк, но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ребята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были послушными и дверь волку</a:t>
            </a:r>
          </a:p>
          <a:p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не открыли. Коза хвалит козляток)</a:t>
            </a:r>
          </a:p>
          <a:p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Воспитатель:  Скажите, ребята, как нужно поступать, если к вам в дом </a:t>
            </a:r>
          </a:p>
          <a:p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постучал чужой?</a:t>
            </a:r>
          </a:p>
          <a:p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Дети:(с небольшой помощью воспитателя.)  Никому нельзя       </a:t>
            </a:r>
          </a:p>
          <a:p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открывать дверь!</a:t>
            </a:r>
          </a:p>
          <a:p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(Коза угощает козляток сладостями.)</a:t>
            </a:r>
          </a:p>
          <a:p>
            <a:endParaRPr lang="ru-RU" sz="1600" dirty="0" smtClean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endParaRPr lang="ru-RU" sz="1600" dirty="0" smtClean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Фокина Л. П. Шаблон 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Фокина Л. П. Шаблон 4</Template>
  <TotalTime>107</TotalTime>
  <Words>218</Words>
  <Application>Microsoft Office PowerPoint</Application>
  <PresentationFormat>Экран (4:3)</PresentationFormat>
  <Paragraphs>98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Фокина Л. П. Шаблон 4</vt:lpstr>
      <vt:lpstr>Государственное бюджетное дошкольное  образовательное учреждение  детский сад № 45 общеразвивающего вида с деятельностью по познавательно-речевому развитию детей Фрунзенского района Санкт-Петербурга.</vt:lpstr>
      <vt:lpstr> </vt:lpstr>
      <vt:lpstr>Последовательность работы</vt:lpstr>
      <vt:lpstr>Слайд 4</vt:lpstr>
      <vt:lpstr>Слайд 5</vt:lpstr>
      <vt:lpstr>Слайд 6</vt:lpstr>
    </vt:vector>
  </TitlesOfParts>
  <Company>OEM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бюджетное дошкольное  образовательное учреждение  детский сад № 45 общеразвивающего вида с деятельностью по познавательно-речевому развитию детей Фрунзенского района Санкт-Петербурга.</dc:title>
  <dc:creator>зинюра</dc:creator>
  <cp:lastModifiedBy>зинюра</cp:lastModifiedBy>
  <cp:revision>19</cp:revision>
  <dcterms:created xsi:type="dcterms:W3CDTF">2013-07-31T16:11:22Z</dcterms:created>
  <dcterms:modified xsi:type="dcterms:W3CDTF">2013-11-10T14:44:26Z</dcterms:modified>
</cp:coreProperties>
</file>