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1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F227C-39CB-4E62-8886-467A1A362FBC}" type="datetimeFigureOut">
              <a:rPr lang="ru-RU" smtClean="0"/>
              <a:t>24.02.2010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8E115-D396-424F-9BFE-071343CAC7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8E115-D396-424F-9BFE-071343CAC77F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Имя прилагательное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4 класс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642918"/>
            <a:ext cx="7715304" cy="5813445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ru-RU" sz="3200" b="1" dirty="0" smtClean="0"/>
              <a:t>Имя прилагательное – это часть </a:t>
            </a:r>
          </a:p>
          <a:p>
            <a:pPr lvl="2">
              <a:buNone/>
            </a:pPr>
            <a:r>
              <a:rPr lang="ru-RU" sz="3200" b="1" dirty="0" smtClean="0"/>
              <a:t>речи, которая обозначает признак </a:t>
            </a:r>
          </a:p>
          <a:p>
            <a:pPr lvl="2">
              <a:buNone/>
            </a:pPr>
            <a:r>
              <a:rPr lang="ru-RU" sz="3200" b="1" dirty="0" smtClean="0"/>
              <a:t>предмета и отвечает на вопросы: </a:t>
            </a:r>
          </a:p>
          <a:p>
            <a:pPr lvl="8" algn="r">
              <a:buNone/>
            </a:pPr>
            <a:r>
              <a:rPr lang="ru-RU" sz="4400" b="1" dirty="0" smtClean="0"/>
              <a:t>Какой?</a:t>
            </a:r>
          </a:p>
          <a:p>
            <a:pPr lvl="8" algn="r">
              <a:buNone/>
            </a:pPr>
            <a:r>
              <a:rPr lang="ru-RU" sz="4400" b="1" dirty="0" smtClean="0"/>
              <a:t>Какая?</a:t>
            </a:r>
          </a:p>
          <a:p>
            <a:pPr lvl="8" algn="r">
              <a:buNone/>
            </a:pPr>
            <a:r>
              <a:rPr lang="ru-RU" sz="4400" b="1" dirty="0" smtClean="0"/>
              <a:t>Какое?</a:t>
            </a:r>
          </a:p>
          <a:p>
            <a:pPr lvl="8" algn="r">
              <a:buNone/>
            </a:pPr>
            <a:r>
              <a:rPr lang="ru-RU" sz="4400" b="1" dirty="0" smtClean="0"/>
              <a:t>Какие?</a:t>
            </a:r>
          </a:p>
          <a:p>
            <a:pPr lvl="8" algn="r">
              <a:buNone/>
            </a:pPr>
            <a:r>
              <a:rPr lang="ru-RU" sz="4400" b="1" dirty="0" smtClean="0"/>
              <a:t>Чей?</a:t>
            </a:r>
            <a:endParaRPr lang="ru-RU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8143900" cy="1894514"/>
          </a:xfrm>
        </p:spPr>
        <p:txBody>
          <a:bodyPr>
            <a:normAutofit/>
          </a:bodyPr>
          <a:lstStyle/>
          <a:p>
            <a:r>
              <a:rPr lang="ru-RU" dirty="0" smtClean="0"/>
              <a:t>Прилагательные изменяются: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7239000" cy="3883992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4400" b="1" dirty="0" smtClean="0"/>
              <a:t>По родам </a:t>
            </a:r>
          </a:p>
          <a:p>
            <a:pPr algn="r">
              <a:buNone/>
            </a:pPr>
            <a:r>
              <a:rPr lang="ru-RU" sz="2800" b="1" dirty="0" smtClean="0"/>
              <a:t>(кроме прилагательных во мн.ч.)</a:t>
            </a:r>
            <a:r>
              <a:rPr lang="ru-RU" sz="4400" b="1" dirty="0" smtClean="0"/>
              <a:t>,</a:t>
            </a:r>
          </a:p>
          <a:p>
            <a:pPr algn="r">
              <a:buNone/>
            </a:pPr>
            <a:r>
              <a:rPr lang="ru-RU" sz="4400" b="1" dirty="0" smtClean="0"/>
              <a:t>Числам,</a:t>
            </a:r>
          </a:p>
          <a:p>
            <a:pPr algn="r">
              <a:buNone/>
            </a:pPr>
            <a:r>
              <a:rPr lang="ru-RU" sz="4400" b="1" dirty="0" smtClean="0"/>
              <a:t>падежам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Окончания прилагательных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071678"/>
          <a:ext cx="785818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39290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Единственное число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Множественное</a:t>
                      </a:r>
                      <a:r>
                        <a:rPr lang="ru-RU" sz="3600" baseline="0" dirty="0" smtClean="0"/>
                        <a:t> число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Какой? </a:t>
                      </a:r>
                    </a:p>
                    <a:p>
                      <a:r>
                        <a:rPr lang="ru-RU" sz="3600" b="1" dirty="0" smtClean="0"/>
                        <a:t>–ой, -</a:t>
                      </a:r>
                      <a:r>
                        <a:rPr lang="ru-RU" sz="3600" b="1" dirty="0" err="1" smtClean="0"/>
                        <a:t>ий</a:t>
                      </a:r>
                      <a:r>
                        <a:rPr lang="ru-RU" sz="3600" b="1" dirty="0" smtClean="0"/>
                        <a:t>, -</a:t>
                      </a:r>
                      <a:r>
                        <a:rPr lang="ru-RU" sz="3600" b="1" dirty="0" err="1" smtClean="0"/>
                        <a:t>ый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Какая? </a:t>
                      </a:r>
                      <a:r>
                        <a:rPr lang="ru-RU" sz="3600" b="1" dirty="0" smtClean="0"/>
                        <a:t>–</a:t>
                      </a:r>
                      <a:r>
                        <a:rPr lang="ru-RU" sz="3600" b="1" dirty="0" err="1" smtClean="0"/>
                        <a:t>ая</a:t>
                      </a:r>
                      <a:r>
                        <a:rPr lang="ru-RU" sz="3600" b="1" dirty="0" smtClean="0"/>
                        <a:t>, -</a:t>
                      </a:r>
                      <a:r>
                        <a:rPr lang="ru-RU" sz="3600" b="1" dirty="0" err="1" smtClean="0"/>
                        <a:t>яя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Какие? </a:t>
                      </a:r>
                      <a:r>
                        <a:rPr lang="ru-RU" sz="3600" b="1" dirty="0" smtClean="0"/>
                        <a:t>–</a:t>
                      </a:r>
                      <a:r>
                        <a:rPr lang="ru-RU" sz="3600" b="1" dirty="0" err="1" smtClean="0"/>
                        <a:t>ые</a:t>
                      </a:r>
                      <a:r>
                        <a:rPr lang="ru-RU" sz="3600" b="1" dirty="0" smtClean="0"/>
                        <a:t>, -</a:t>
                      </a:r>
                      <a:r>
                        <a:rPr lang="ru-RU" sz="3600" b="1" dirty="0" err="1" smtClean="0"/>
                        <a:t>ие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Какое? </a:t>
                      </a:r>
                      <a:r>
                        <a:rPr lang="ru-RU" sz="3600" b="1" dirty="0" smtClean="0"/>
                        <a:t>–</a:t>
                      </a:r>
                      <a:r>
                        <a:rPr lang="ru-RU" sz="3600" b="1" dirty="0" err="1" smtClean="0"/>
                        <a:t>ое</a:t>
                      </a:r>
                      <a:r>
                        <a:rPr lang="ru-RU" sz="3600" b="1" dirty="0" smtClean="0"/>
                        <a:t>, -ее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Склонение </a:t>
            </a:r>
            <a:br>
              <a:rPr lang="ru-RU" dirty="0" smtClean="0"/>
            </a:br>
            <a:r>
              <a:rPr lang="ru-RU" dirty="0" smtClean="0"/>
              <a:t>имен прилагательных в ед.ч.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2071702"/>
                <a:gridCol w="2214578"/>
                <a:gridCol w="19097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Падеж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М.р.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Ср.р.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Ж.р.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И.п.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Какой?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Как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ое</a:t>
                      </a:r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Какая?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Р.п.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Как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ого</a:t>
                      </a:r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Как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ого</a:t>
                      </a:r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Как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ой</a:t>
                      </a:r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Д.п.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Как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ому</a:t>
                      </a:r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Как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ому</a:t>
                      </a:r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Как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ой</a:t>
                      </a:r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В.п.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Как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ой</a:t>
                      </a:r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Как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ое</a:t>
                      </a:r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Какую?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Т.п.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Как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им</a:t>
                      </a:r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Как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им</a:t>
                      </a:r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Как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ой</a:t>
                      </a:r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П.п.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 как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ом</a:t>
                      </a:r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 как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ом</a:t>
                      </a:r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 как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ой</a:t>
                      </a:r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Склонение </a:t>
            </a:r>
            <a:br>
              <a:rPr lang="ru-RU" sz="2800" dirty="0" smtClean="0"/>
            </a:br>
            <a:r>
              <a:rPr lang="ru-RU" sz="2800" dirty="0" smtClean="0"/>
              <a:t>имен прилагательных в </a:t>
            </a:r>
            <a:r>
              <a:rPr lang="ru-RU" sz="2800" dirty="0" smtClean="0"/>
              <a:t>мн.ч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142985"/>
          <a:ext cx="7239000" cy="5429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42518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И.п.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В.п.</a:t>
                      </a:r>
                      <a:endParaRPr lang="ru-RU" sz="2000" dirty="0"/>
                    </a:p>
                  </a:txBody>
                  <a:tcPr/>
                </a:tc>
              </a:tr>
              <a:tr h="42518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Как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ие</a:t>
                      </a:r>
                      <a:r>
                        <a:rPr lang="ru-RU" sz="2000" dirty="0" smtClean="0"/>
                        <a:t>?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1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r>
                        <a:rPr lang="ru-RU" sz="2000" b="1" dirty="0" err="1" smtClean="0"/>
                        <a:t>ые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r>
                        <a:rPr lang="ru-RU" sz="2000" b="1" dirty="0" err="1" smtClean="0"/>
                        <a:t>ие</a:t>
                      </a:r>
                      <a:endParaRPr lang="ru-RU" sz="2000" b="1" dirty="0"/>
                    </a:p>
                  </a:txBody>
                  <a:tcPr/>
                </a:tc>
              </a:tr>
              <a:tr h="42518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Бел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ые </a:t>
                      </a:r>
                      <a:r>
                        <a:rPr lang="ru-RU" sz="2000" dirty="0" smtClean="0"/>
                        <a:t>берёзы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Тонк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ие</a:t>
                      </a:r>
                      <a:r>
                        <a:rPr lang="ru-RU" sz="2000" dirty="0" smtClean="0"/>
                        <a:t> берёзы</a:t>
                      </a:r>
                      <a:endParaRPr lang="ru-RU" sz="2000" dirty="0"/>
                    </a:p>
                  </a:txBody>
                  <a:tcPr/>
                </a:tc>
              </a:tr>
              <a:tr h="4251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Р.п.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П.п.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2518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Как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их</a:t>
                      </a:r>
                      <a:r>
                        <a:rPr lang="ru-RU" sz="2000" dirty="0" smtClean="0"/>
                        <a:t>?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 как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их</a:t>
                      </a:r>
                      <a:r>
                        <a:rPr lang="ru-RU" sz="2000" dirty="0" smtClean="0"/>
                        <a:t>?</a:t>
                      </a:r>
                      <a:endParaRPr lang="ru-RU" sz="2000" dirty="0"/>
                    </a:p>
                  </a:txBody>
                  <a:tcPr/>
                </a:tc>
              </a:tr>
              <a:tr h="42518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 </a:t>
                      </a:r>
                      <a:r>
                        <a:rPr lang="ru-RU" sz="2000" b="1" dirty="0" err="1" smtClean="0"/>
                        <a:t>ых</a:t>
                      </a:r>
                      <a:r>
                        <a:rPr lang="ru-RU" sz="2000" b="1" dirty="0" smtClean="0"/>
                        <a:t>, -их</a:t>
                      </a:r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18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Верн</a:t>
                      </a:r>
                      <a:r>
                        <a:rPr lang="ru-RU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ых</a:t>
                      </a:r>
                      <a:r>
                        <a:rPr lang="ru-RU" sz="2000" dirty="0" smtClean="0"/>
                        <a:t>, хорош</a:t>
                      </a:r>
                      <a:r>
                        <a:rPr lang="ru-RU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их</a:t>
                      </a:r>
                      <a:r>
                        <a:rPr lang="ru-RU" sz="2000" dirty="0" smtClean="0"/>
                        <a:t> друзей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 верн</a:t>
                      </a:r>
                      <a:r>
                        <a:rPr lang="ru-RU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ых</a:t>
                      </a:r>
                      <a:r>
                        <a:rPr lang="ru-RU" sz="2000" dirty="0" smtClean="0"/>
                        <a:t>, хорош</a:t>
                      </a:r>
                      <a:r>
                        <a:rPr lang="ru-RU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их</a:t>
                      </a:r>
                      <a:r>
                        <a:rPr lang="ru-RU" sz="2000" dirty="0" smtClean="0"/>
                        <a:t> друзьях </a:t>
                      </a:r>
                      <a:endParaRPr lang="ru-RU" sz="2000" dirty="0"/>
                    </a:p>
                  </a:txBody>
                  <a:tcPr/>
                </a:tc>
              </a:tr>
              <a:tr h="4251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Д.п.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Т.п.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2518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Как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им</a:t>
                      </a:r>
                      <a:r>
                        <a:rPr lang="ru-RU" sz="2000" dirty="0" smtClean="0"/>
                        <a:t>?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Как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ими</a:t>
                      </a:r>
                      <a:r>
                        <a:rPr lang="ru-RU" sz="2000" dirty="0" smtClean="0"/>
                        <a:t>?</a:t>
                      </a:r>
                      <a:endParaRPr lang="ru-RU" sz="2000" dirty="0"/>
                    </a:p>
                  </a:txBody>
                  <a:tcPr/>
                </a:tc>
              </a:tr>
              <a:tr h="42518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r>
                        <a:rPr lang="ru-RU" sz="2000" b="1" dirty="0" err="1" smtClean="0"/>
                        <a:t>ыми</a:t>
                      </a:r>
                      <a:r>
                        <a:rPr lang="ru-RU" sz="2000" b="1" dirty="0" smtClean="0"/>
                        <a:t>, -ими</a:t>
                      </a:r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25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Верн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ым</a:t>
                      </a:r>
                      <a:r>
                        <a:rPr lang="ru-RU" sz="2000" dirty="0" smtClean="0"/>
                        <a:t>, хорош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им</a:t>
                      </a:r>
                      <a:r>
                        <a:rPr lang="ru-RU" sz="2000" dirty="0" smtClean="0"/>
                        <a:t> друзьям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Верн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ыми</a:t>
                      </a:r>
                      <a:r>
                        <a:rPr lang="ru-RU" sz="2000" dirty="0" smtClean="0"/>
                        <a:t>, хорош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ими</a:t>
                      </a:r>
                      <a:r>
                        <a:rPr lang="ru-RU" sz="2000" dirty="0" smtClean="0"/>
                        <a:t> друзьями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428604"/>
            <a:ext cx="7524752" cy="6000792"/>
          </a:xfr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/>
              <a:t>Прилагательные всегда связаны </a:t>
            </a:r>
          </a:p>
          <a:p>
            <a:pPr>
              <a:buNone/>
            </a:pPr>
            <a:r>
              <a:rPr lang="ru-RU" sz="3200" b="1" dirty="0" smtClean="0"/>
              <a:t>с существительными и стоят в </a:t>
            </a:r>
          </a:p>
          <a:p>
            <a:pPr>
              <a:buNone/>
            </a:pPr>
            <a:r>
              <a:rPr lang="ru-RU" sz="3200" b="1" dirty="0" smtClean="0"/>
              <a:t>том же роде, числе и падеже, </a:t>
            </a:r>
          </a:p>
          <a:p>
            <a:pPr>
              <a:buNone/>
            </a:pPr>
            <a:r>
              <a:rPr lang="ru-RU" sz="3200" b="1" dirty="0" smtClean="0"/>
              <a:t>что и существительное, с </a:t>
            </a:r>
          </a:p>
          <a:p>
            <a:pPr>
              <a:buNone/>
            </a:pPr>
            <a:r>
              <a:rPr lang="ru-RU" sz="3200" b="1" dirty="0" smtClean="0"/>
              <a:t>которым они связаны.</a:t>
            </a:r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r>
              <a:rPr lang="ru-RU" sz="3200" b="1" dirty="0" smtClean="0"/>
              <a:t>В предложении прилагательное </a:t>
            </a:r>
          </a:p>
          <a:p>
            <a:pPr>
              <a:buNone/>
            </a:pPr>
            <a:r>
              <a:rPr lang="ru-RU" sz="3200" b="1" dirty="0" smtClean="0"/>
              <a:t>чаще всего бывает 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определением.</a:t>
            </a:r>
          </a:p>
          <a:p>
            <a:pPr>
              <a:buNone/>
            </a:pPr>
            <a:r>
              <a:rPr lang="ru-RU" sz="3200" b="1" dirty="0" smtClean="0"/>
              <a:t>В предложении </a:t>
            </a:r>
          </a:p>
          <a:p>
            <a:pPr>
              <a:buNone/>
            </a:pPr>
            <a:r>
              <a:rPr lang="ru-RU" sz="3200" b="1" dirty="0" smtClean="0"/>
              <a:t>к</a:t>
            </a:r>
            <a:r>
              <a:rPr lang="ru-RU" sz="3200" b="1" dirty="0" smtClean="0"/>
              <a:t>раткое прилагательное</a:t>
            </a:r>
          </a:p>
          <a:p>
            <a:pPr algn="r">
              <a:buNone/>
            </a:pPr>
            <a:r>
              <a:rPr lang="ru-RU" sz="3200" b="1" dirty="0" smtClean="0"/>
              <a:t>является 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сказуемым.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Имена прилагательные полные и краткие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9416"/>
            <a:ext cx="7858180" cy="484632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Белый – бел;</a:t>
            </a:r>
          </a:p>
          <a:p>
            <a:pPr algn="ctr">
              <a:buNone/>
            </a:pPr>
            <a:r>
              <a:rPr lang="ru-RU" b="1" dirty="0" smtClean="0"/>
              <a:t>Красивый – красив;</a:t>
            </a:r>
          </a:p>
          <a:p>
            <a:pPr algn="ctr">
              <a:buNone/>
            </a:pPr>
            <a:r>
              <a:rPr lang="ru-RU" b="1" dirty="0" smtClean="0"/>
              <a:t>Весёлая – весела.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Краткие имена прилагательные не склоняются, </a:t>
            </a:r>
          </a:p>
          <a:p>
            <a:pPr algn="r">
              <a:buNone/>
            </a:pPr>
            <a:r>
              <a:rPr lang="ru-RU" dirty="0" smtClean="0"/>
              <a:t>но изменяются по числам, </a:t>
            </a:r>
          </a:p>
          <a:p>
            <a:pPr algn="r">
              <a:buNone/>
            </a:pPr>
            <a:r>
              <a:rPr lang="ru-RU" dirty="0" smtClean="0"/>
              <a:t>а в единственном числе – по родам: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Умён – умны;</a:t>
            </a:r>
          </a:p>
          <a:p>
            <a:pPr algn="ctr">
              <a:buNone/>
            </a:pPr>
            <a:r>
              <a:rPr lang="ru-RU" b="1" dirty="0" smtClean="0"/>
              <a:t>Умён – умна.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945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Схема </a:t>
            </a:r>
            <a:br>
              <a:rPr lang="ru-RU" dirty="0" smtClean="0"/>
            </a:br>
            <a:r>
              <a:rPr lang="ru-RU" dirty="0" smtClean="0"/>
              <a:t>морфологического разбора имени прилагательного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500306"/>
            <a:ext cx="8501122" cy="435769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Часть речи.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Начальная форма (И.п., </a:t>
            </a:r>
            <a:r>
              <a:rPr lang="ru-RU" sz="3600" dirty="0" err="1" smtClean="0"/>
              <a:t>ед.ч.,м.р</a:t>
            </a:r>
            <a:r>
              <a:rPr lang="ru-RU" sz="3600" dirty="0" smtClean="0"/>
              <a:t>.).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Род.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Число.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Падеж.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Член предложения.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</TotalTime>
  <Words>306</Words>
  <PresentationFormat>Экран (4:3)</PresentationFormat>
  <Paragraphs>104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Имя прилагательное</vt:lpstr>
      <vt:lpstr>Слайд 2</vt:lpstr>
      <vt:lpstr>Прилагательные изменяются:</vt:lpstr>
      <vt:lpstr>Окончания прилагательных</vt:lpstr>
      <vt:lpstr>Склонение  имен прилагательных в ед.ч.</vt:lpstr>
      <vt:lpstr>Склонение  имен прилагательных в мн.ч.</vt:lpstr>
      <vt:lpstr>Слайд 7</vt:lpstr>
      <vt:lpstr>Имена прилагательные полные и краткие</vt:lpstr>
      <vt:lpstr>Схема  морфологического разбора имени прилагательного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прилагательное</dc:title>
  <dc:creator>Админ</dc:creator>
  <cp:lastModifiedBy>Админ</cp:lastModifiedBy>
  <cp:revision>6</cp:revision>
  <dcterms:created xsi:type="dcterms:W3CDTF">2010-02-24T00:58:39Z</dcterms:created>
  <dcterms:modified xsi:type="dcterms:W3CDTF">2010-02-24T01:49:38Z</dcterms:modified>
</cp:coreProperties>
</file>