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8" r:id="rId2"/>
    <p:sldId id="273" r:id="rId3"/>
    <p:sldId id="259" r:id="rId4"/>
    <p:sldId id="290" r:id="rId5"/>
    <p:sldId id="291" r:id="rId6"/>
    <p:sldId id="272" r:id="rId7"/>
    <p:sldId id="293" r:id="rId8"/>
    <p:sldId id="275" r:id="rId9"/>
    <p:sldId id="307" r:id="rId10"/>
    <p:sldId id="306" r:id="rId11"/>
    <p:sldId id="310" r:id="rId12"/>
    <p:sldId id="308" r:id="rId13"/>
    <p:sldId id="302" r:id="rId14"/>
    <p:sldId id="282" r:id="rId15"/>
    <p:sldId id="300" r:id="rId16"/>
    <p:sldId id="299" r:id="rId17"/>
    <p:sldId id="283" r:id="rId18"/>
    <p:sldId id="297" r:id="rId19"/>
    <p:sldId id="303" r:id="rId20"/>
    <p:sldId id="304" r:id="rId21"/>
    <p:sldId id="305" r:id="rId22"/>
    <p:sldId id="309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99"/>
    <a:srgbClr val="003300"/>
    <a:srgbClr val="000066"/>
    <a:srgbClr val="000099"/>
    <a:srgbClr val="008000"/>
    <a:srgbClr val="FFFF99"/>
    <a:srgbClr val="990000"/>
    <a:srgbClr val="0000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3" autoAdjust="0"/>
    <p:restoredTop sz="94576" autoAdjust="0"/>
  </p:normalViewPr>
  <p:slideViewPr>
    <p:cSldViewPr>
      <p:cViewPr varScale="1">
        <p:scale>
          <a:sx n="83" d="100"/>
          <a:sy n="83" d="100"/>
        </p:scale>
        <p:origin x="-3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66FF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latin typeface="+mn-lt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0.54</c:v>
                </c:pt>
                <c:pt idx="1">
                  <c:v>0.4</c:v>
                </c:pt>
                <c:pt idx="2">
                  <c:v>9.0000000000000066E-2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6231923539938902E-2"/>
          <c:y val="5.1086388672166957E-2"/>
          <c:w val="0.86740250286962117"/>
          <c:h val="0.73474531550514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66FF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0.46</c:v>
                </c:pt>
                <c:pt idx="2">
                  <c:v>0.1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BE334-470F-490D-B02C-ABC9A15BBD44}" type="doc">
      <dgm:prSet loTypeId="urn:microsoft.com/office/officeart/2005/8/layout/chevron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07C376-14E5-4C3F-9032-40E5DA1CA019}">
      <dgm:prSet phldrT="[Текст]"/>
      <dgm:spPr/>
      <dgm:t>
        <a:bodyPr/>
        <a:lstStyle/>
        <a:p>
          <a:endParaRPr lang="ru-RU" dirty="0"/>
        </a:p>
      </dgm:t>
    </dgm:pt>
    <dgm:pt modelId="{A80991AB-0F0A-405D-A558-E559830B455B}" type="parTrans" cxnId="{D512C653-2683-4BA0-914B-230FD1E0561D}">
      <dgm:prSet/>
      <dgm:spPr/>
      <dgm:t>
        <a:bodyPr/>
        <a:lstStyle/>
        <a:p>
          <a:endParaRPr lang="ru-RU"/>
        </a:p>
      </dgm:t>
    </dgm:pt>
    <dgm:pt modelId="{D196E0CB-E761-4229-8C6E-E77497183865}" type="sibTrans" cxnId="{D512C653-2683-4BA0-914B-230FD1E0561D}">
      <dgm:prSet/>
      <dgm:spPr/>
      <dgm:t>
        <a:bodyPr/>
        <a:lstStyle/>
        <a:p>
          <a:endParaRPr lang="ru-RU"/>
        </a:p>
      </dgm:t>
    </dgm:pt>
    <dgm:pt modelId="{3AE531F5-17CC-4BB8-ACA0-C8A82F8490A3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ОПРЕДЕЛЕНИЕ ПРОБЛЕМЫ </a:t>
          </a:r>
          <a:endParaRPr lang="ru-RU" sz="2400" dirty="0"/>
        </a:p>
      </dgm:t>
    </dgm:pt>
    <dgm:pt modelId="{25F4F261-E9B1-49A8-9930-E35924847A7A}" type="parTrans" cxnId="{AFF22E2B-6724-45B8-A19A-E57BC997E36E}">
      <dgm:prSet/>
      <dgm:spPr/>
      <dgm:t>
        <a:bodyPr/>
        <a:lstStyle/>
        <a:p>
          <a:endParaRPr lang="ru-RU"/>
        </a:p>
      </dgm:t>
    </dgm:pt>
    <dgm:pt modelId="{2CF3B5DE-629C-470A-9A03-002977DCA97B}" type="sibTrans" cxnId="{AFF22E2B-6724-45B8-A19A-E57BC997E36E}">
      <dgm:prSet/>
      <dgm:spPr/>
      <dgm:t>
        <a:bodyPr/>
        <a:lstStyle/>
        <a:p>
          <a:endParaRPr lang="ru-RU"/>
        </a:p>
      </dgm:t>
    </dgm:pt>
    <dgm:pt modelId="{D08A5DA6-8124-411E-91CC-C4F518D7FF29}">
      <dgm:prSet phldrT="[Текст]"/>
      <dgm:spPr/>
      <dgm:t>
        <a:bodyPr/>
        <a:lstStyle/>
        <a:p>
          <a:endParaRPr lang="ru-RU" dirty="0"/>
        </a:p>
      </dgm:t>
    </dgm:pt>
    <dgm:pt modelId="{80E1EF5E-8141-4E3E-8143-D350DBFEAF55}" type="parTrans" cxnId="{1013497D-F039-4400-9465-3DBB168C8122}">
      <dgm:prSet/>
      <dgm:spPr/>
      <dgm:t>
        <a:bodyPr/>
        <a:lstStyle/>
        <a:p>
          <a:endParaRPr lang="ru-RU"/>
        </a:p>
      </dgm:t>
    </dgm:pt>
    <dgm:pt modelId="{75320477-FD91-499C-88C1-526807E2F69B}" type="sibTrans" cxnId="{1013497D-F039-4400-9465-3DBB168C8122}">
      <dgm:prSet/>
      <dgm:spPr/>
      <dgm:t>
        <a:bodyPr/>
        <a:lstStyle/>
        <a:p>
          <a:endParaRPr lang="ru-RU"/>
        </a:p>
      </dgm:t>
    </dgm:pt>
    <dgm:pt modelId="{33509B23-15E0-4B04-B01C-1D5008081F53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ПРОВЕДЕНИЕ ИССЛЕДОВАНИЯ</a:t>
          </a:r>
          <a:endParaRPr lang="ru-RU" sz="2400" dirty="0"/>
        </a:p>
      </dgm:t>
    </dgm:pt>
    <dgm:pt modelId="{73454E68-5DC7-4BD3-9A1E-CD3CF3E63229}" type="parTrans" cxnId="{1B4D71FE-6FC5-4FC4-9A72-6A052834B7EB}">
      <dgm:prSet/>
      <dgm:spPr/>
      <dgm:t>
        <a:bodyPr/>
        <a:lstStyle/>
        <a:p>
          <a:endParaRPr lang="ru-RU"/>
        </a:p>
      </dgm:t>
    </dgm:pt>
    <dgm:pt modelId="{DD2E55F7-9922-4E16-94AF-B5E845ABA0BA}" type="sibTrans" cxnId="{1B4D71FE-6FC5-4FC4-9A72-6A052834B7EB}">
      <dgm:prSet/>
      <dgm:spPr/>
      <dgm:t>
        <a:bodyPr/>
        <a:lstStyle/>
        <a:p>
          <a:endParaRPr lang="ru-RU"/>
        </a:p>
      </dgm:t>
    </dgm:pt>
    <dgm:pt modelId="{77B3EE47-0614-4F62-A563-58E3A93978EE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ВЫБОР МЕТОДОВ ИССЛЕДОВАНИЯ</a:t>
          </a:r>
          <a:endParaRPr lang="ru-RU" sz="2400" dirty="0"/>
        </a:p>
      </dgm:t>
    </dgm:pt>
    <dgm:pt modelId="{015235A0-C4EE-400B-9C53-A564D3830ECD}" type="sibTrans" cxnId="{85E54520-A4EF-4485-A3F3-D0C861B287B3}">
      <dgm:prSet/>
      <dgm:spPr/>
      <dgm:t>
        <a:bodyPr/>
        <a:lstStyle/>
        <a:p>
          <a:endParaRPr lang="ru-RU"/>
        </a:p>
      </dgm:t>
    </dgm:pt>
    <dgm:pt modelId="{86857C51-7031-45AF-BFC6-173E71C121FB}" type="parTrans" cxnId="{85E54520-A4EF-4485-A3F3-D0C861B287B3}">
      <dgm:prSet/>
      <dgm:spPr/>
      <dgm:t>
        <a:bodyPr/>
        <a:lstStyle/>
        <a:p>
          <a:endParaRPr lang="ru-RU"/>
        </a:p>
      </dgm:t>
    </dgm:pt>
    <dgm:pt modelId="{0B43097D-BDB7-40C3-9E9E-124B6FBDE049}">
      <dgm:prSet phldrT="[Текст]"/>
      <dgm:spPr/>
      <dgm:t>
        <a:bodyPr/>
        <a:lstStyle/>
        <a:p>
          <a:endParaRPr lang="ru-RU" sz="1500" dirty="0"/>
        </a:p>
      </dgm:t>
    </dgm:pt>
    <dgm:pt modelId="{154B5D74-ADC1-4199-886F-714D439A530B}" type="parTrans" cxnId="{C99FE3B5-FCE4-4ED7-ADCB-9B20D2301FEA}">
      <dgm:prSet/>
      <dgm:spPr/>
      <dgm:t>
        <a:bodyPr/>
        <a:lstStyle/>
        <a:p>
          <a:endParaRPr lang="ru-RU"/>
        </a:p>
      </dgm:t>
    </dgm:pt>
    <dgm:pt modelId="{4D24478F-B226-4188-A212-57DBB0D03DAF}" type="sibTrans" cxnId="{C99FE3B5-FCE4-4ED7-ADCB-9B20D2301FEA}">
      <dgm:prSet/>
      <dgm:spPr/>
      <dgm:t>
        <a:bodyPr/>
        <a:lstStyle/>
        <a:p>
          <a:endParaRPr lang="ru-RU"/>
        </a:p>
      </dgm:t>
    </dgm:pt>
    <dgm:pt modelId="{22DC414C-E0FF-4C1C-9F68-C85FDF19298F}">
      <dgm:prSet phldrT="[Текст]"/>
      <dgm:spPr/>
      <dgm:t>
        <a:bodyPr/>
        <a:lstStyle/>
        <a:p>
          <a:endParaRPr lang="ru-RU" dirty="0"/>
        </a:p>
      </dgm:t>
    </dgm:pt>
    <dgm:pt modelId="{234FAC32-DB89-4B6F-B663-588FBC3DB30C}" type="parTrans" cxnId="{59080612-3AD9-486E-981F-C5974EE5BD1F}">
      <dgm:prSet/>
      <dgm:spPr/>
      <dgm:t>
        <a:bodyPr/>
        <a:lstStyle/>
        <a:p>
          <a:endParaRPr lang="ru-RU"/>
        </a:p>
      </dgm:t>
    </dgm:pt>
    <dgm:pt modelId="{21B3A0E9-5D32-4B54-B44A-DB2B431FA4C4}" type="sibTrans" cxnId="{59080612-3AD9-486E-981F-C5974EE5BD1F}">
      <dgm:prSet/>
      <dgm:spPr/>
      <dgm:t>
        <a:bodyPr/>
        <a:lstStyle/>
        <a:p>
          <a:endParaRPr lang="ru-RU"/>
        </a:p>
      </dgm:t>
    </dgm:pt>
    <dgm:pt modelId="{F26DACA3-CC0D-4D57-848F-C4DA1A467707}">
      <dgm:prSet phldrT="[Текст]"/>
      <dgm:spPr/>
      <dgm:t>
        <a:bodyPr/>
        <a:lstStyle/>
        <a:p>
          <a:endParaRPr lang="ru-RU" sz="1500" dirty="0"/>
        </a:p>
      </dgm:t>
    </dgm:pt>
    <dgm:pt modelId="{9CDFA7BA-A684-4889-905B-4A4518705471}" type="parTrans" cxnId="{824E8A7E-A63F-43D9-87E4-78852721E658}">
      <dgm:prSet/>
      <dgm:spPr/>
      <dgm:t>
        <a:bodyPr/>
        <a:lstStyle/>
        <a:p>
          <a:endParaRPr lang="ru-RU"/>
        </a:p>
      </dgm:t>
    </dgm:pt>
    <dgm:pt modelId="{C365BCE7-73F6-40F7-B256-BDA871F245DD}" type="sibTrans" cxnId="{824E8A7E-A63F-43D9-87E4-78852721E658}">
      <dgm:prSet/>
      <dgm:spPr/>
      <dgm:t>
        <a:bodyPr/>
        <a:lstStyle/>
        <a:p>
          <a:endParaRPr lang="ru-RU"/>
        </a:p>
      </dgm:t>
    </dgm:pt>
    <dgm:pt modelId="{66C5C2DD-B316-4B87-8472-329406D091D0}">
      <dgm:prSet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АНАЛИЗ ПОЛУЧЕННЫХ РЕЗУЛЬТАТОВ</a:t>
          </a:r>
          <a:endParaRPr lang="ru-RU" sz="2400" b="0" dirty="0">
            <a:solidFill>
              <a:schemeClr val="tx1"/>
            </a:solidFill>
          </a:endParaRPr>
        </a:p>
      </dgm:t>
    </dgm:pt>
    <dgm:pt modelId="{41485EA7-3ABA-4DE6-861F-0C48ACA082CD}" type="parTrans" cxnId="{429466AA-1C7B-4E09-A03B-577AC3721FFF}">
      <dgm:prSet/>
      <dgm:spPr/>
      <dgm:t>
        <a:bodyPr/>
        <a:lstStyle/>
        <a:p>
          <a:endParaRPr lang="ru-RU"/>
        </a:p>
      </dgm:t>
    </dgm:pt>
    <dgm:pt modelId="{32552917-912C-4D8D-9065-1DC6AF6F0A77}" type="sibTrans" cxnId="{429466AA-1C7B-4E09-A03B-577AC3721FFF}">
      <dgm:prSet/>
      <dgm:spPr/>
      <dgm:t>
        <a:bodyPr/>
        <a:lstStyle/>
        <a:p>
          <a:endParaRPr lang="ru-RU"/>
        </a:p>
      </dgm:t>
    </dgm:pt>
    <dgm:pt modelId="{64EE527F-37E2-4F36-B06D-554AC8FC5944}">
      <dgm:prSet phldrT="[Текст]"/>
      <dgm:spPr/>
      <dgm:t>
        <a:bodyPr/>
        <a:lstStyle/>
        <a:p>
          <a:endParaRPr lang="ru-RU" dirty="0"/>
        </a:p>
      </dgm:t>
    </dgm:pt>
    <dgm:pt modelId="{DEE91341-47AC-433F-8198-EC3E03BB82B0}" type="sibTrans" cxnId="{12081254-BB72-4897-AB95-371DC0637EC8}">
      <dgm:prSet/>
      <dgm:spPr/>
      <dgm:t>
        <a:bodyPr/>
        <a:lstStyle/>
        <a:p>
          <a:endParaRPr lang="ru-RU"/>
        </a:p>
      </dgm:t>
    </dgm:pt>
    <dgm:pt modelId="{75E4357C-0E41-44D8-B536-F3019C46E84B}" type="parTrans" cxnId="{12081254-BB72-4897-AB95-371DC0637EC8}">
      <dgm:prSet/>
      <dgm:spPr/>
      <dgm:t>
        <a:bodyPr/>
        <a:lstStyle/>
        <a:p>
          <a:endParaRPr lang="ru-RU"/>
        </a:p>
      </dgm:t>
    </dgm:pt>
    <dgm:pt modelId="{2D5FDCA5-7878-45D8-A4AD-8B862CAD665B}" type="pres">
      <dgm:prSet presAssocID="{C8BBE334-470F-490D-B02C-ABC9A15BBD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A0D38A-F551-4E4E-9FC5-AEDF1C645573}" type="pres">
      <dgm:prSet presAssocID="{A907C376-14E5-4C3F-9032-40E5DA1CA019}" presName="composite" presStyleCnt="0"/>
      <dgm:spPr/>
    </dgm:pt>
    <dgm:pt modelId="{75E74D58-D6EC-45B4-9AE9-1F22D6ED795B}" type="pres">
      <dgm:prSet presAssocID="{A907C376-14E5-4C3F-9032-40E5DA1CA01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1199D-255D-44CF-98D1-69361ECCB852}" type="pres">
      <dgm:prSet presAssocID="{A907C376-14E5-4C3F-9032-40E5DA1CA01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8C168-D300-423D-AB45-989F2FAAB392}" type="pres">
      <dgm:prSet presAssocID="{D196E0CB-E761-4229-8C6E-E77497183865}" presName="sp" presStyleCnt="0"/>
      <dgm:spPr/>
    </dgm:pt>
    <dgm:pt modelId="{33E7B6C7-EBDB-4E08-BAAF-6668F5AA67E7}" type="pres">
      <dgm:prSet presAssocID="{64EE527F-37E2-4F36-B06D-554AC8FC5944}" presName="composite" presStyleCnt="0"/>
      <dgm:spPr/>
    </dgm:pt>
    <dgm:pt modelId="{1703BD32-B3B0-4979-A392-AC367A82C412}" type="pres">
      <dgm:prSet presAssocID="{64EE527F-37E2-4F36-B06D-554AC8FC594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9A26D-9CFF-4017-8603-37D2F965DC08}" type="pres">
      <dgm:prSet presAssocID="{64EE527F-37E2-4F36-B06D-554AC8FC594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8FF3-5901-4CE4-BF83-8097B09160BD}" type="pres">
      <dgm:prSet presAssocID="{DEE91341-47AC-433F-8198-EC3E03BB82B0}" presName="sp" presStyleCnt="0"/>
      <dgm:spPr/>
    </dgm:pt>
    <dgm:pt modelId="{D7A1826D-2ABD-41AC-AEB4-0764F7F5DC96}" type="pres">
      <dgm:prSet presAssocID="{D08A5DA6-8124-411E-91CC-C4F518D7FF29}" presName="composite" presStyleCnt="0"/>
      <dgm:spPr/>
    </dgm:pt>
    <dgm:pt modelId="{A0E81ADA-6F2B-431A-8EA9-EA4E53178458}" type="pres">
      <dgm:prSet presAssocID="{D08A5DA6-8124-411E-91CC-C4F518D7FF2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36F73-B8CD-4EAF-B196-EBDA5CC30B9B}" type="pres">
      <dgm:prSet presAssocID="{D08A5DA6-8124-411E-91CC-C4F518D7FF2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DD5F1-1AE9-40AD-9021-431D191BEB64}" type="pres">
      <dgm:prSet presAssocID="{75320477-FD91-499C-88C1-526807E2F69B}" presName="sp" presStyleCnt="0"/>
      <dgm:spPr/>
    </dgm:pt>
    <dgm:pt modelId="{A30B7421-7397-4FB2-8E1D-6C04B0199829}" type="pres">
      <dgm:prSet presAssocID="{22DC414C-E0FF-4C1C-9F68-C85FDF19298F}" presName="composite" presStyleCnt="0"/>
      <dgm:spPr/>
    </dgm:pt>
    <dgm:pt modelId="{84276B6E-915A-43A5-B427-C4A1430E906D}" type="pres">
      <dgm:prSet presAssocID="{22DC414C-E0FF-4C1C-9F68-C85FDF1929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9E3C4-F78A-40C7-BBD9-DCE73665CEA3}" type="pres">
      <dgm:prSet presAssocID="{22DC414C-E0FF-4C1C-9F68-C85FDF19298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5C25D-F239-4A39-84BB-A3A23107DA8E}" type="presOf" srcId="{C8BBE334-470F-490D-B02C-ABC9A15BBD44}" destId="{2D5FDCA5-7878-45D8-A4AD-8B862CAD665B}" srcOrd="0" destOrd="0" presId="urn:microsoft.com/office/officeart/2005/8/layout/chevron2"/>
    <dgm:cxn modelId="{C99FE3B5-FCE4-4ED7-ADCB-9B20D2301FEA}" srcId="{22DC414C-E0FF-4C1C-9F68-C85FDF19298F}" destId="{0B43097D-BDB7-40C3-9E9E-124B6FBDE049}" srcOrd="2" destOrd="0" parTransId="{154B5D74-ADC1-4199-886F-714D439A530B}" sibTransId="{4D24478F-B226-4188-A212-57DBB0D03DAF}"/>
    <dgm:cxn modelId="{CE961B5B-845A-45DD-A03A-9601E5C6AACC}" type="presOf" srcId="{A907C376-14E5-4C3F-9032-40E5DA1CA019}" destId="{75E74D58-D6EC-45B4-9AE9-1F22D6ED795B}" srcOrd="0" destOrd="0" presId="urn:microsoft.com/office/officeart/2005/8/layout/chevron2"/>
    <dgm:cxn modelId="{85E54520-A4EF-4485-A3F3-D0C861B287B3}" srcId="{64EE527F-37E2-4F36-B06D-554AC8FC5944}" destId="{77B3EE47-0614-4F62-A563-58E3A93978EE}" srcOrd="0" destOrd="0" parTransId="{86857C51-7031-45AF-BFC6-173E71C121FB}" sibTransId="{015235A0-C4EE-400B-9C53-A564D3830ECD}"/>
    <dgm:cxn modelId="{09B1960B-0C0B-4284-8D73-0F70E2337219}" type="presOf" srcId="{64EE527F-37E2-4F36-B06D-554AC8FC5944}" destId="{1703BD32-B3B0-4979-A392-AC367A82C412}" srcOrd="0" destOrd="0" presId="urn:microsoft.com/office/officeart/2005/8/layout/chevron2"/>
    <dgm:cxn modelId="{1B4D71FE-6FC5-4FC4-9A72-6A052834B7EB}" srcId="{D08A5DA6-8124-411E-91CC-C4F518D7FF29}" destId="{33509B23-15E0-4B04-B01C-1D5008081F53}" srcOrd="0" destOrd="0" parTransId="{73454E68-5DC7-4BD3-9A1E-CD3CF3E63229}" sibTransId="{DD2E55F7-9922-4E16-94AF-B5E845ABA0BA}"/>
    <dgm:cxn modelId="{59080612-3AD9-486E-981F-C5974EE5BD1F}" srcId="{C8BBE334-470F-490D-B02C-ABC9A15BBD44}" destId="{22DC414C-E0FF-4C1C-9F68-C85FDF19298F}" srcOrd="3" destOrd="0" parTransId="{234FAC32-DB89-4B6F-B663-588FBC3DB30C}" sibTransId="{21B3A0E9-5D32-4B54-B44A-DB2B431FA4C4}"/>
    <dgm:cxn modelId="{1F806D0F-5257-4D9E-AEFF-EE13F7E4328D}" type="presOf" srcId="{66C5C2DD-B316-4B87-8472-329406D091D0}" destId="{BF19E3C4-F78A-40C7-BBD9-DCE73665CEA3}" srcOrd="0" destOrd="1" presId="urn:microsoft.com/office/officeart/2005/8/layout/chevron2"/>
    <dgm:cxn modelId="{D512C653-2683-4BA0-914B-230FD1E0561D}" srcId="{C8BBE334-470F-490D-B02C-ABC9A15BBD44}" destId="{A907C376-14E5-4C3F-9032-40E5DA1CA019}" srcOrd="0" destOrd="0" parTransId="{A80991AB-0F0A-405D-A558-E559830B455B}" sibTransId="{D196E0CB-E761-4229-8C6E-E77497183865}"/>
    <dgm:cxn modelId="{1D4D1180-9A61-4BDB-8392-04D0DE404120}" type="presOf" srcId="{77B3EE47-0614-4F62-A563-58E3A93978EE}" destId="{0069A26D-9CFF-4017-8603-37D2F965DC08}" srcOrd="0" destOrd="0" presId="urn:microsoft.com/office/officeart/2005/8/layout/chevron2"/>
    <dgm:cxn modelId="{1013497D-F039-4400-9465-3DBB168C8122}" srcId="{C8BBE334-470F-490D-B02C-ABC9A15BBD44}" destId="{D08A5DA6-8124-411E-91CC-C4F518D7FF29}" srcOrd="2" destOrd="0" parTransId="{80E1EF5E-8141-4E3E-8143-D350DBFEAF55}" sibTransId="{75320477-FD91-499C-88C1-526807E2F69B}"/>
    <dgm:cxn modelId="{B4548C07-8D73-4415-958A-083CCEA0518D}" type="presOf" srcId="{0B43097D-BDB7-40C3-9E9E-124B6FBDE049}" destId="{BF19E3C4-F78A-40C7-BBD9-DCE73665CEA3}" srcOrd="0" destOrd="2" presId="urn:microsoft.com/office/officeart/2005/8/layout/chevron2"/>
    <dgm:cxn modelId="{5CF52EF2-5A13-49BD-9A01-907F56B767E4}" type="presOf" srcId="{22DC414C-E0FF-4C1C-9F68-C85FDF19298F}" destId="{84276B6E-915A-43A5-B427-C4A1430E906D}" srcOrd="0" destOrd="0" presId="urn:microsoft.com/office/officeart/2005/8/layout/chevron2"/>
    <dgm:cxn modelId="{7A0457F7-594A-47FF-89F8-016E3F400859}" type="presOf" srcId="{D08A5DA6-8124-411E-91CC-C4F518D7FF29}" destId="{A0E81ADA-6F2B-431A-8EA9-EA4E53178458}" srcOrd="0" destOrd="0" presId="urn:microsoft.com/office/officeart/2005/8/layout/chevron2"/>
    <dgm:cxn modelId="{D1A49D23-8988-4063-BC6A-B13203066F8B}" type="presOf" srcId="{3AE531F5-17CC-4BB8-ACA0-C8A82F8490A3}" destId="{5671199D-255D-44CF-98D1-69361ECCB852}" srcOrd="0" destOrd="0" presId="urn:microsoft.com/office/officeart/2005/8/layout/chevron2"/>
    <dgm:cxn modelId="{824E8A7E-A63F-43D9-87E4-78852721E658}" srcId="{22DC414C-E0FF-4C1C-9F68-C85FDF19298F}" destId="{F26DACA3-CC0D-4D57-848F-C4DA1A467707}" srcOrd="0" destOrd="0" parTransId="{9CDFA7BA-A684-4889-905B-4A4518705471}" sibTransId="{C365BCE7-73F6-40F7-B256-BDA871F245DD}"/>
    <dgm:cxn modelId="{429466AA-1C7B-4E09-A03B-577AC3721FFF}" srcId="{22DC414C-E0FF-4C1C-9F68-C85FDF19298F}" destId="{66C5C2DD-B316-4B87-8472-329406D091D0}" srcOrd="1" destOrd="0" parTransId="{41485EA7-3ABA-4DE6-861F-0C48ACA082CD}" sibTransId="{32552917-912C-4D8D-9065-1DC6AF6F0A77}"/>
    <dgm:cxn modelId="{AFF22E2B-6724-45B8-A19A-E57BC997E36E}" srcId="{A907C376-14E5-4C3F-9032-40E5DA1CA019}" destId="{3AE531F5-17CC-4BB8-ACA0-C8A82F8490A3}" srcOrd="0" destOrd="0" parTransId="{25F4F261-E9B1-49A8-9930-E35924847A7A}" sibTransId="{2CF3B5DE-629C-470A-9A03-002977DCA97B}"/>
    <dgm:cxn modelId="{6B8EFA1E-68D4-4238-86CA-D33B9A486E9A}" type="presOf" srcId="{33509B23-15E0-4B04-B01C-1D5008081F53}" destId="{BBA36F73-B8CD-4EAF-B196-EBDA5CC30B9B}" srcOrd="0" destOrd="0" presId="urn:microsoft.com/office/officeart/2005/8/layout/chevron2"/>
    <dgm:cxn modelId="{9E47646C-8897-44B7-AFD9-B9A041D7C012}" type="presOf" srcId="{F26DACA3-CC0D-4D57-848F-C4DA1A467707}" destId="{BF19E3C4-F78A-40C7-BBD9-DCE73665CEA3}" srcOrd="0" destOrd="0" presId="urn:microsoft.com/office/officeart/2005/8/layout/chevron2"/>
    <dgm:cxn modelId="{12081254-BB72-4897-AB95-371DC0637EC8}" srcId="{C8BBE334-470F-490D-B02C-ABC9A15BBD44}" destId="{64EE527F-37E2-4F36-B06D-554AC8FC5944}" srcOrd="1" destOrd="0" parTransId="{75E4357C-0E41-44D8-B536-F3019C46E84B}" sibTransId="{DEE91341-47AC-433F-8198-EC3E03BB82B0}"/>
    <dgm:cxn modelId="{3D7FE856-5682-4EA8-838D-C08CAC7BC6F8}" type="presParOf" srcId="{2D5FDCA5-7878-45D8-A4AD-8B862CAD665B}" destId="{2AA0D38A-F551-4E4E-9FC5-AEDF1C645573}" srcOrd="0" destOrd="0" presId="urn:microsoft.com/office/officeart/2005/8/layout/chevron2"/>
    <dgm:cxn modelId="{2706C968-18AB-449F-86D4-DC7CC19BDF93}" type="presParOf" srcId="{2AA0D38A-F551-4E4E-9FC5-AEDF1C645573}" destId="{75E74D58-D6EC-45B4-9AE9-1F22D6ED795B}" srcOrd="0" destOrd="0" presId="urn:microsoft.com/office/officeart/2005/8/layout/chevron2"/>
    <dgm:cxn modelId="{D242C6FB-45B9-48F4-ABEC-F940719B3CC7}" type="presParOf" srcId="{2AA0D38A-F551-4E4E-9FC5-AEDF1C645573}" destId="{5671199D-255D-44CF-98D1-69361ECCB852}" srcOrd="1" destOrd="0" presId="urn:microsoft.com/office/officeart/2005/8/layout/chevron2"/>
    <dgm:cxn modelId="{3E9B9114-4E87-4A81-BA79-9F67A5DFACEB}" type="presParOf" srcId="{2D5FDCA5-7878-45D8-A4AD-8B862CAD665B}" destId="{1878C168-D300-423D-AB45-989F2FAAB392}" srcOrd="1" destOrd="0" presId="urn:microsoft.com/office/officeart/2005/8/layout/chevron2"/>
    <dgm:cxn modelId="{7FBDE831-4629-4FB1-9E16-DDCE4666E4FE}" type="presParOf" srcId="{2D5FDCA5-7878-45D8-A4AD-8B862CAD665B}" destId="{33E7B6C7-EBDB-4E08-BAAF-6668F5AA67E7}" srcOrd="2" destOrd="0" presId="urn:microsoft.com/office/officeart/2005/8/layout/chevron2"/>
    <dgm:cxn modelId="{2E52F914-5BA1-4C1D-BB3F-D76EAEE619EC}" type="presParOf" srcId="{33E7B6C7-EBDB-4E08-BAAF-6668F5AA67E7}" destId="{1703BD32-B3B0-4979-A392-AC367A82C412}" srcOrd="0" destOrd="0" presId="urn:microsoft.com/office/officeart/2005/8/layout/chevron2"/>
    <dgm:cxn modelId="{707D6E5D-7CEE-4643-9056-CB33E28AD9E3}" type="presParOf" srcId="{33E7B6C7-EBDB-4E08-BAAF-6668F5AA67E7}" destId="{0069A26D-9CFF-4017-8603-37D2F965DC08}" srcOrd="1" destOrd="0" presId="urn:microsoft.com/office/officeart/2005/8/layout/chevron2"/>
    <dgm:cxn modelId="{660FE901-E45E-4DED-8573-B000E883539F}" type="presParOf" srcId="{2D5FDCA5-7878-45D8-A4AD-8B862CAD665B}" destId="{4D658FF3-5901-4CE4-BF83-8097B09160BD}" srcOrd="3" destOrd="0" presId="urn:microsoft.com/office/officeart/2005/8/layout/chevron2"/>
    <dgm:cxn modelId="{4572CE7C-8CDB-4B72-A5C8-30B97A0AF946}" type="presParOf" srcId="{2D5FDCA5-7878-45D8-A4AD-8B862CAD665B}" destId="{D7A1826D-2ABD-41AC-AEB4-0764F7F5DC96}" srcOrd="4" destOrd="0" presId="urn:microsoft.com/office/officeart/2005/8/layout/chevron2"/>
    <dgm:cxn modelId="{5AECA061-E0BA-4B1F-974A-05F632E2DE2E}" type="presParOf" srcId="{D7A1826D-2ABD-41AC-AEB4-0764F7F5DC96}" destId="{A0E81ADA-6F2B-431A-8EA9-EA4E53178458}" srcOrd="0" destOrd="0" presId="urn:microsoft.com/office/officeart/2005/8/layout/chevron2"/>
    <dgm:cxn modelId="{2B0D6C5F-27DF-45F0-89BA-C0DEB04C064B}" type="presParOf" srcId="{D7A1826D-2ABD-41AC-AEB4-0764F7F5DC96}" destId="{BBA36F73-B8CD-4EAF-B196-EBDA5CC30B9B}" srcOrd="1" destOrd="0" presId="urn:microsoft.com/office/officeart/2005/8/layout/chevron2"/>
    <dgm:cxn modelId="{DAD905F5-C979-405D-8FD6-1A8CB6BB4B89}" type="presParOf" srcId="{2D5FDCA5-7878-45D8-A4AD-8B862CAD665B}" destId="{0B3DD5F1-1AE9-40AD-9021-431D191BEB64}" srcOrd="5" destOrd="0" presId="urn:microsoft.com/office/officeart/2005/8/layout/chevron2"/>
    <dgm:cxn modelId="{06883DFC-EFAE-434A-8623-2923D75BC7D2}" type="presParOf" srcId="{2D5FDCA5-7878-45D8-A4AD-8B862CAD665B}" destId="{A30B7421-7397-4FB2-8E1D-6C04B0199829}" srcOrd="6" destOrd="0" presId="urn:microsoft.com/office/officeart/2005/8/layout/chevron2"/>
    <dgm:cxn modelId="{0B63CAA1-B227-4DBA-9001-31CD3501258C}" type="presParOf" srcId="{A30B7421-7397-4FB2-8E1D-6C04B0199829}" destId="{84276B6E-915A-43A5-B427-C4A1430E906D}" srcOrd="0" destOrd="0" presId="urn:microsoft.com/office/officeart/2005/8/layout/chevron2"/>
    <dgm:cxn modelId="{B3D6F428-9F38-4F9E-9375-794C437311B2}" type="presParOf" srcId="{A30B7421-7397-4FB2-8E1D-6C04B0199829}" destId="{BF19E3C4-F78A-40C7-BBD9-DCE73665CEA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BE334-470F-490D-B02C-ABC9A15BBD44}" type="doc">
      <dgm:prSet loTypeId="urn:microsoft.com/office/officeart/2005/8/layout/chevron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07C376-14E5-4C3F-9032-40E5DA1CA019}">
      <dgm:prSet phldrT="[Текст]"/>
      <dgm:spPr/>
      <dgm:t>
        <a:bodyPr/>
        <a:lstStyle/>
        <a:p>
          <a:endParaRPr lang="ru-RU" dirty="0"/>
        </a:p>
      </dgm:t>
    </dgm:pt>
    <dgm:pt modelId="{A80991AB-0F0A-405D-A558-E559830B455B}" type="parTrans" cxnId="{D512C653-2683-4BA0-914B-230FD1E0561D}">
      <dgm:prSet/>
      <dgm:spPr/>
      <dgm:t>
        <a:bodyPr/>
        <a:lstStyle/>
        <a:p>
          <a:endParaRPr lang="ru-RU"/>
        </a:p>
      </dgm:t>
    </dgm:pt>
    <dgm:pt modelId="{D196E0CB-E761-4229-8C6E-E77497183865}" type="sibTrans" cxnId="{D512C653-2683-4BA0-914B-230FD1E0561D}">
      <dgm:prSet/>
      <dgm:spPr/>
      <dgm:t>
        <a:bodyPr/>
        <a:lstStyle/>
        <a:p>
          <a:endParaRPr lang="ru-RU"/>
        </a:p>
      </dgm:t>
    </dgm:pt>
    <dgm:pt modelId="{3AE531F5-17CC-4BB8-ACA0-C8A82F8490A3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ОПРЕДЕЛЕНИЕ ПРОБЛЕМЫ </a:t>
          </a:r>
          <a:endParaRPr lang="ru-RU" sz="2400" dirty="0"/>
        </a:p>
      </dgm:t>
    </dgm:pt>
    <dgm:pt modelId="{25F4F261-E9B1-49A8-9930-E35924847A7A}" type="parTrans" cxnId="{AFF22E2B-6724-45B8-A19A-E57BC997E36E}">
      <dgm:prSet/>
      <dgm:spPr/>
      <dgm:t>
        <a:bodyPr/>
        <a:lstStyle/>
        <a:p>
          <a:endParaRPr lang="ru-RU"/>
        </a:p>
      </dgm:t>
    </dgm:pt>
    <dgm:pt modelId="{2CF3B5DE-629C-470A-9A03-002977DCA97B}" type="sibTrans" cxnId="{AFF22E2B-6724-45B8-A19A-E57BC997E36E}">
      <dgm:prSet/>
      <dgm:spPr/>
      <dgm:t>
        <a:bodyPr/>
        <a:lstStyle/>
        <a:p>
          <a:endParaRPr lang="ru-RU"/>
        </a:p>
      </dgm:t>
    </dgm:pt>
    <dgm:pt modelId="{D08A5DA6-8124-411E-91CC-C4F518D7FF29}">
      <dgm:prSet phldrT="[Текст]"/>
      <dgm:spPr/>
      <dgm:t>
        <a:bodyPr/>
        <a:lstStyle/>
        <a:p>
          <a:endParaRPr lang="ru-RU" dirty="0"/>
        </a:p>
      </dgm:t>
    </dgm:pt>
    <dgm:pt modelId="{80E1EF5E-8141-4E3E-8143-D350DBFEAF55}" type="parTrans" cxnId="{1013497D-F039-4400-9465-3DBB168C8122}">
      <dgm:prSet/>
      <dgm:spPr/>
      <dgm:t>
        <a:bodyPr/>
        <a:lstStyle/>
        <a:p>
          <a:endParaRPr lang="ru-RU"/>
        </a:p>
      </dgm:t>
    </dgm:pt>
    <dgm:pt modelId="{75320477-FD91-499C-88C1-526807E2F69B}" type="sibTrans" cxnId="{1013497D-F039-4400-9465-3DBB168C8122}">
      <dgm:prSet/>
      <dgm:spPr/>
      <dgm:t>
        <a:bodyPr/>
        <a:lstStyle/>
        <a:p>
          <a:endParaRPr lang="ru-RU"/>
        </a:p>
      </dgm:t>
    </dgm:pt>
    <dgm:pt modelId="{33509B23-15E0-4B04-B01C-1D5008081F53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ПРОВЕДЕНИЕ ИССЛЕДОВАНИЯ</a:t>
          </a:r>
          <a:endParaRPr lang="ru-RU" sz="2400" dirty="0"/>
        </a:p>
      </dgm:t>
    </dgm:pt>
    <dgm:pt modelId="{73454E68-5DC7-4BD3-9A1E-CD3CF3E63229}" type="parTrans" cxnId="{1B4D71FE-6FC5-4FC4-9A72-6A052834B7EB}">
      <dgm:prSet/>
      <dgm:spPr/>
      <dgm:t>
        <a:bodyPr/>
        <a:lstStyle/>
        <a:p>
          <a:endParaRPr lang="ru-RU"/>
        </a:p>
      </dgm:t>
    </dgm:pt>
    <dgm:pt modelId="{DD2E55F7-9922-4E16-94AF-B5E845ABA0BA}" type="sibTrans" cxnId="{1B4D71FE-6FC5-4FC4-9A72-6A052834B7EB}">
      <dgm:prSet/>
      <dgm:spPr/>
      <dgm:t>
        <a:bodyPr/>
        <a:lstStyle/>
        <a:p>
          <a:endParaRPr lang="ru-RU"/>
        </a:p>
      </dgm:t>
    </dgm:pt>
    <dgm:pt modelId="{77B3EE47-0614-4F62-A563-58E3A93978EE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ВЫБОР МЕТОДОВ ИССЛЕДОВАНИЯ</a:t>
          </a:r>
          <a:endParaRPr lang="ru-RU" sz="2400" dirty="0"/>
        </a:p>
      </dgm:t>
    </dgm:pt>
    <dgm:pt modelId="{015235A0-C4EE-400B-9C53-A564D3830ECD}" type="sibTrans" cxnId="{85E54520-A4EF-4485-A3F3-D0C861B287B3}">
      <dgm:prSet/>
      <dgm:spPr/>
      <dgm:t>
        <a:bodyPr/>
        <a:lstStyle/>
        <a:p>
          <a:endParaRPr lang="ru-RU"/>
        </a:p>
      </dgm:t>
    </dgm:pt>
    <dgm:pt modelId="{86857C51-7031-45AF-BFC6-173E71C121FB}" type="parTrans" cxnId="{85E54520-A4EF-4485-A3F3-D0C861B287B3}">
      <dgm:prSet/>
      <dgm:spPr/>
      <dgm:t>
        <a:bodyPr/>
        <a:lstStyle/>
        <a:p>
          <a:endParaRPr lang="ru-RU"/>
        </a:p>
      </dgm:t>
    </dgm:pt>
    <dgm:pt modelId="{0B43097D-BDB7-40C3-9E9E-124B6FBDE049}">
      <dgm:prSet phldrT="[Текст]"/>
      <dgm:spPr/>
      <dgm:t>
        <a:bodyPr/>
        <a:lstStyle/>
        <a:p>
          <a:endParaRPr lang="ru-RU" sz="1500" dirty="0"/>
        </a:p>
      </dgm:t>
    </dgm:pt>
    <dgm:pt modelId="{154B5D74-ADC1-4199-886F-714D439A530B}" type="parTrans" cxnId="{C99FE3B5-FCE4-4ED7-ADCB-9B20D2301FEA}">
      <dgm:prSet/>
      <dgm:spPr/>
      <dgm:t>
        <a:bodyPr/>
        <a:lstStyle/>
        <a:p>
          <a:endParaRPr lang="ru-RU"/>
        </a:p>
      </dgm:t>
    </dgm:pt>
    <dgm:pt modelId="{4D24478F-B226-4188-A212-57DBB0D03DAF}" type="sibTrans" cxnId="{C99FE3B5-FCE4-4ED7-ADCB-9B20D2301FEA}">
      <dgm:prSet/>
      <dgm:spPr/>
      <dgm:t>
        <a:bodyPr/>
        <a:lstStyle/>
        <a:p>
          <a:endParaRPr lang="ru-RU"/>
        </a:p>
      </dgm:t>
    </dgm:pt>
    <dgm:pt modelId="{22DC414C-E0FF-4C1C-9F68-C85FDF19298F}">
      <dgm:prSet phldrT="[Текст]"/>
      <dgm:spPr/>
      <dgm:t>
        <a:bodyPr/>
        <a:lstStyle/>
        <a:p>
          <a:endParaRPr lang="ru-RU" dirty="0"/>
        </a:p>
      </dgm:t>
    </dgm:pt>
    <dgm:pt modelId="{234FAC32-DB89-4B6F-B663-588FBC3DB30C}" type="parTrans" cxnId="{59080612-3AD9-486E-981F-C5974EE5BD1F}">
      <dgm:prSet/>
      <dgm:spPr/>
      <dgm:t>
        <a:bodyPr/>
        <a:lstStyle/>
        <a:p>
          <a:endParaRPr lang="ru-RU"/>
        </a:p>
      </dgm:t>
    </dgm:pt>
    <dgm:pt modelId="{21B3A0E9-5D32-4B54-B44A-DB2B431FA4C4}" type="sibTrans" cxnId="{59080612-3AD9-486E-981F-C5974EE5BD1F}">
      <dgm:prSet/>
      <dgm:spPr/>
      <dgm:t>
        <a:bodyPr/>
        <a:lstStyle/>
        <a:p>
          <a:endParaRPr lang="ru-RU"/>
        </a:p>
      </dgm:t>
    </dgm:pt>
    <dgm:pt modelId="{F26DACA3-CC0D-4D57-848F-C4DA1A467707}">
      <dgm:prSet phldrT="[Текст]"/>
      <dgm:spPr/>
      <dgm:t>
        <a:bodyPr/>
        <a:lstStyle/>
        <a:p>
          <a:endParaRPr lang="ru-RU" sz="1500" dirty="0"/>
        </a:p>
      </dgm:t>
    </dgm:pt>
    <dgm:pt modelId="{9CDFA7BA-A684-4889-905B-4A4518705471}" type="parTrans" cxnId="{824E8A7E-A63F-43D9-87E4-78852721E658}">
      <dgm:prSet/>
      <dgm:spPr/>
      <dgm:t>
        <a:bodyPr/>
        <a:lstStyle/>
        <a:p>
          <a:endParaRPr lang="ru-RU"/>
        </a:p>
      </dgm:t>
    </dgm:pt>
    <dgm:pt modelId="{C365BCE7-73F6-40F7-B256-BDA871F245DD}" type="sibTrans" cxnId="{824E8A7E-A63F-43D9-87E4-78852721E658}">
      <dgm:prSet/>
      <dgm:spPr/>
      <dgm:t>
        <a:bodyPr/>
        <a:lstStyle/>
        <a:p>
          <a:endParaRPr lang="ru-RU"/>
        </a:p>
      </dgm:t>
    </dgm:pt>
    <dgm:pt modelId="{66C5C2DD-B316-4B87-8472-329406D091D0}">
      <dgm:prSet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АНАЛИЗ ПОЛУЧЕННЫХ РЕЗУЛЬТАТОВ</a:t>
          </a:r>
          <a:endParaRPr lang="ru-RU" sz="2400" b="0" dirty="0">
            <a:solidFill>
              <a:schemeClr val="tx1"/>
            </a:solidFill>
          </a:endParaRPr>
        </a:p>
      </dgm:t>
    </dgm:pt>
    <dgm:pt modelId="{41485EA7-3ABA-4DE6-861F-0C48ACA082CD}" type="parTrans" cxnId="{429466AA-1C7B-4E09-A03B-577AC3721FFF}">
      <dgm:prSet/>
      <dgm:spPr/>
      <dgm:t>
        <a:bodyPr/>
        <a:lstStyle/>
        <a:p>
          <a:endParaRPr lang="ru-RU"/>
        </a:p>
      </dgm:t>
    </dgm:pt>
    <dgm:pt modelId="{32552917-912C-4D8D-9065-1DC6AF6F0A77}" type="sibTrans" cxnId="{429466AA-1C7B-4E09-A03B-577AC3721FFF}">
      <dgm:prSet/>
      <dgm:spPr/>
      <dgm:t>
        <a:bodyPr/>
        <a:lstStyle/>
        <a:p>
          <a:endParaRPr lang="ru-RU"/>
        </a:p>
      </dgm:t>
    </dgm:pt>
    <dgm:pt modelId="{64EE527F-37E2-4F36-B06D-554AC8FC5944}">
      <dgm:prSet phldrT="[Текст]"/>
      <dgm:spPr/>
      <dgm:t>
        <a:bodyPr/>
        <a:lstStyle/>
        <a:p>
          <a:endParaRPr lang="ru-RU" dirty="0"/>
        </a:p>
      </dgm:t>
    </dgm:pt>
    <dgm:pt modelId="{DEE91341-47AC-433F-8198-EC3E03BB82B0}" type="sibTrans" cxnId="{12081254-BB72-4897-AB95-371DC0637EC8}">
      <dgm:prSet/>
      <dgm:spPr/>
      <dgm:t>
        <a:bodyPr/>
        <a:lstStyle/>
        <a:p>
          <a:endParaRPr lang="ru-RU"/>
        </a:p>
      </dgm:t>
    </dgm:pt>
    <dgm:pt modelId="{75E4357C-0E41-44D8-B536-F3019C46E84B}" type="parTrans" cxnId="{12081254-BB72-4897-AB95-371DC0637EC8}">
      <dgm:prSet/>
      <dgm:spPr/>
      <dgm:t>
        <a:bodyPr/>
        <a:lstStyle/>
        <a:p>
          <a:endParaRPr lang="ru-RU"/>
        </a:p>
      </dgm:t>
    </dgm:pt>
    <dgm:pt modelId="{2D5FDCA5-7878-45D8-A4AD-8B862CAD665B}" type="pres">
      <dgm:prSet presAssocID="{C8BBE334-470F-490D-B02C-ABC9A15BBD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A0D38A-F551-4E4E-9FC5-AEDF1C645573}" type="pres">
      <dgm:prSet presAssocID="{A907C376-14E5-4C3F-9032-40E5DA1CA019}" presName="composite" presStyleCnt="0"/>
      <dgm:spPr/>
    </dgm:pt>
    <dgm:pt modelId="{75E74D58-D6EC-45B4-9AE9-1F22D6ED795B}" type="pres">
      <dgm:prSet presAssocID="{A907C376-14E5-4C3F-9032-40E5DA1CA01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1199D-255D-44CF-98D1-69361ECCB852}" type="pres">
      <dgm:prSet presAssocID="{A907C376-14E5-4C3F-9032-40E5DA1CA01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8C168-D300-423D-AB45-989F2FAAB392}" type="pres">
      <dgm:prSet presAssocID="{D196E0CB-E761-4229-8C6E-E77497183865}" presName="sp" presStyleCnt="0"/>
      <dgm:spPr/>
    </dgm:pt>
    <dgm:pt modelId="{33E7B6C7-EBDB-4E08-BAAF-6668F5AA67E7}" type="pres">
      <dgm:prSet presAssocID="{64EE527F-37E2-4F36-B06D-554AC8FC5944}" presName="composite" presStyleCnt="0"/>
      <dgm:spPr/>
    </dgm:pt>
    <dgm:pt modelId="{1703BD32-B3B0-4979-A392-AC367A82C412}" type="pres">
      <dgm:prSet presAssocID="{64EE527F-37E2-4F36-B06D-554AC8FC594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9A26D-9CFF-4017-8603-37D2F965DC08}" type="pres">
      <dgm:prSet presAssocID="{64EE527F-37E2-4F36-B06D-554AC8FC594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8FF3-5901-4CE4-BF83-8097B09160BD}" type="pres">
      <dgm:prSet presAssocID="{DEE91341-47AC-433F-8198-EC3E03BB82B0}" presName="sp" presStyleCnt="0"/>
      <dgm:spPr/>
    </dgm:pt>
    <dgm:pt modelId="{D7A1826D-2ABD-41AC-AEB4-0764F7F5DC96}" type="pres">
      <dgm:prSet presAssocID="{D08A5DA6-8124-411E-91CC-C4F518D7FF29}" presName="composite" presStyleCnt="0"/>
      <dgm:spPr/>
    </dgm:pt>
    <dgm:pt modelId="{A0E81ADA-6F2B-431A-8EA9-EA4E53178458}" type="pres">
      <dgm:prSet presAssocID="{D08A5DA6-8124-411E-91CC-C4F518D7FF2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36F73-B8CD-4EAF-B196-EBDA5CC30B9B}" type="pres">
      <dgm:prSet presAssocID="{D08A5DA6-8124-411E-91CC-C4F518D7FF2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DD5F1-1AE9-40AD-9021-431D191BEB64}" type="pres">
      <dgm:prSet presAssocID="{75320477-FD91-499C-88C1-526807E2F69B}" presName="sp" presStyleCnt="0"/>
      <dgm:spPr/>
    </dgm:pt>
    <dgm:pt modelId="{A30B7421-7397-4FB2-8E1D-6C04B0199829}" type="pres">
      <dgm:prSet presAssocID="{22DC414C-E0FF-4C1C-9F68-C85FDF19298F}" presName="composite" presStyleCnt="0"/>
      <dgm:spPr/>
    </dgm:pt>
    <dgm:pt modelId="{84276B6E-915A-43A5-B427-C4A1430E906D}" type="pres">
      <dgm:prSet presAssocID="{22DC414C-E0FF-4C1C-9F68-C85FDF1929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9E3C4-F78A-40C7-BBD9-DCE73665CEA3}" type="pres">
      <dgm:prSet presAssocID="{22DC414C-E0FF-4C1C-9F68-C85FDF19298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FE3B5-FCE4-4ED7-ADCB-9B20D2301FEA}" srcId="{22DC414C-E0FF-4C1C-9F68-C85FDF19298F}" destId="{0B43097D-BDB7-40C3-9E9E-124B6FBDE049}" srcOrd="2" destOrd="0" parTransId="{154B5D74-ADC1-4199-886F-714D439A530B}" sibTransId="{4D24478F-B226-4188-A212-57DBB0D03DAF}"/>
    <dgm:cxn modelId="{85E54520-A4EF-4485-A3F3-D0C861B287B3}" srcId="{64EE527F-37E2-4F36-B06D-554AC8FC5944}" destId="{77B3EE47-0614-4F62-A563-58E3A93978EE}" srcOrd="0" destOrd="0" parTransId="{86857C51-7031-45AF-BFC6-173E71C121FB}" sibTransId="{015235A0-C4EE-400B-9C53-A564D3830ECD}"/>
    <dgm:cxn modelId="{C4AD962B-36D5-408C-B417-81A3C775F486}" type="presOf" srcId="{64EE527F-37E2-4F36-B06D-554AC8FC5944}" destId="{1703BD32-B3B0-4979-A392-AC367A82C412}" srcOrd="0" destOrd="0" presId="urn:microsoft.com/office/officeart/2005/8/layout/chevron2"/>
    <dgm:cxn modelId="{1B4D71FE-6FC5-4FC4-9A72-6A052834B7EB}" srcId="{D08A5DA6-8124-411E-91CC-C4F518D7FF29}" destId="{33509B23-15E0-4B04-B01C-1D5008081F53}" srcOrd="0" destOrd="0" parTransId="{73454E68-5DC7-4BD3-9A1E-CD3CF3E63229}" sibTransId="{DD2E55F7-9922-4E16-94AF-B5E845ABA0BA}"/>
    <dgm:cxn modelId="{F9167400-0BDC-4AF9-83A1-35E4E9676822}" type="presOf" srcId="{77B3EE47-0614-4F62-A563-58E3A93978EE}" destId="{0069A26D-9CFF-4017-8603-37D2F965DC08}" srcOrd="0" destOrd="0" presId="urn:microsoft.com/office/officeart/2005/8/layout/chevron2"/>
    <dgm:cxn modelId="{59080612-3AD9-486E-981F-C5974EE5BD1F}" srcId="{C8BBE334-470F-490D-B02C-ABC9A15BBD44}" destId="{22DC414C-E0FF-4C1C-9F68-C85FDF19298F}" srcOrd="3" destOrd="0" parTransId="{234FAC32-DB89-4B6F-B663-588FBC3DB30C}" sibTransId="{21B3A0E9-5D32-4B54-B44A-DB2B431FA4C4}"/>
    <dgm:cxn modelId="{61580499-50F8-4F6E-A43F-28CC909E1066}" type="presOf" srcId="{C8BBE334-470F-490D-B02C-ABC9A15BBD44}" destId="{2D5FDCA5-7878-45D8-A4AD-8B862CAD665B}" srcOrd="0" destOrd="0" presId="urn:microsoft.com/office/officeart/2005/8/layout/chevron2"/>
    <dgm:cxn modelId="{D512C653-2683-4BA0-914B-230FD1E0561D}" srcId="{C8BBE334-470F-490D-B02C-ABC9A15BBD44}" destId="{A907C376-14E5-4C3F-9032-40E5DA1CA019}" srcOrd="0" destOrd="0" parTransId="{A80991AB-0F0A-405D-A558-E559830B455B}" sibTransId="{D196E0CB-E761-4229-8C6E-E77497183865}"/>
    <dgm:cxn modelId="{1013497D-F039-4400-9465-3DBB168C8122}" srcId="{C8BBE334-470F-490D-B02C-ABC9A15BBD44}" destId="{D08A5DA6-8124-411E-91CC-C4F518D7FF29}" srcOrd="2" destOrd="0" parTransId="{80E1EF5E-8141-4E3E-8143-D350DBFEAF55}" sibTransId="{75320477-FD91-499C-88C1-526807E2F69B}"/>
    <dgm:cxn modelId="{159F8C8A-A7AA-4EA2-A405-E9B60D4EEB2B}" type="presOf" srcId="{22DC414C-E0FF-4C1C-9F68-C85FDF19298F}" destId="{84276B6E-915A-43A5-B427-C4A1430E906D}" srcOrd="0" destOrd="0" presId="urn:microsoft.com/office/officeart/2005/8/layout/chevron2"/>
    <dgm:cxn modelId="{36E94F4D-6EB1-417B-9FF2-7E7B604F5302}" type="presOf" srcId="{33509B23-15E0-4B04-B01C-1D5008081F53}" destId="{BBA36F73-B8CD-4EAF-B196-EBDA5CC30B9B}" srcOrd="0" destOrd="0" presId="urn:microsoft.com/office/officeart/2005/8/layout/chevron2"/>
    <dgm:cxn modelId="{A03B70F3-1283-4305-8B95-C4B4CE043ECB}" type="presOf" srcId="{66C5C2DD-B316-4B87-8472-329406D091D0}" destId="{BF19E3C4-F78A-40C7-BBD9-DCE73665CEA3}" srcOrd="0" destOrd="1" presId="urn:microsoft.com/office/officeart/2005/8/layout/chevron2"/>
    <dgm:cxn modelId="{C6B02A73-5036-4FA4-9293-4025D23EB854}" type="presOf" srcId="{0B43097D-BDB7-40C3-9E9E-124B6FBDE049}" destId="{BF19E3C4-F78A-40C7-BBD9-DCE73665CEA3}" srcOrd="0" destOrd="2" presId="urn:microsoft.com/office/officeart/2005/8/layout/chevron2"/>
    <dgm:cxn modelId="{58C6B771-32BF-43F0-B100-74ADCBA424CD}" type="presOf" srcId="{A907C376-14E5-4C3F-9032-40E5DA1CA019}" destId="{75E74D58-D6EC-45B4-9AE9-1F22D6ED795B}" srcOrd="0" destOrd="0" presId="urn:microsoft.com/office/officeart/2005/8/layout/chevron2"/>
    <dgm:cxn modelId="{7E504592-4300-4655-8E8A-4331C0F2FC00}" type="presOf" srcId="{3AE531F5-17CC-4BB8-ACA0-C8A82F8490A3}" destId="{5671199D-255D-44CF-98D1-69361ECCB852}" srcOrd="0" destOrd="0" presId="urn:microsoft.com/office/officeart/2005/8/layout/chevron2"/>
    <dgm:cxn modelId="{824E8A7E-A63F-43D9-87E4-78852721E658}" srcId="{22DC414C-E0FF-4C1C-9F68-C85FDF19298F}" destId="{F26DACA3-CC0D-4D57-848F-C4DA1A467707}" srcOrd="0" destOrd="0" parTransId="{9CDFA7BA-A684-4889-905B-4A4518705471}" sibTransId="{C365BCE7-73F6-40F7-B256-BDA871F245DD}"/>
    <dgm:cxn modelId="{429466AA-1C7B-4E09-A03B-577AC3721FFF}" srcId="{22DC414C-E0FF-4C1C-9F68-C85FDF19298F}" destId="{66C5C2DD-B316-4B87-8472-329406D091D0}" srcOrd="1" destOrd="0" parTransId="{41485EA7-3ABA-4DE6-861F-0C48ACA082CD}" sibTransId="{32552917-912C-4D8D-9065-1DC6AF6F0A77}"/>
    <dgm:cxn modelId="{1FDC88F3-A98E-4123-8276-7ACCF282648A}" type="presOf" srcId="{F26DACA3-CC0D-4D57-848F-C4DA1A467707}" destId="{BF19E3C4-F78A-40C7-BBD9-DCE73665CEA3}" srcOrd="0" destOrd="0" presId="urn:microsoft.com/office/officeart/2005/8/layout/chevron2"/>
    <dgm:cxn modelId="{AFF22E2B-6724-45B8-A19A-E57BC997E36E}" srcId="{A907C376-14E5-4C3F-9032-40E5DA1CA019}" destId="{3AE531F5-17CC-4BB8-ACA0-C8A82F8490A3}" srcOrd="0" destOrd="0" parTransId="{25F4F261-E9B1-49A8-9930-E35924847A7A}" sibTransId="{2CF3B5DE-629C-470A-9A03-002977DCA97B}"/>
    <dgm:cxn modelId="{7940E921-FC60-4B38-9A2C-3C19B0BD035A}" type="presOf" srcId="{D08A5DA6-8124-411E-91CC-C4F518D7FF29}" destId="{A0E81ADA-6F2B-431A-8EA9-EA4E53178458}" srcOrd="0" destOrd="0" presId="urn:microsoft.com/office/officeart/2005/8/layout/chevron2"/>
    <dgm:cxn modelId="{12081254-BB72-4897-AB95-371DC0637EC8}" srcId="{C8BBE334-470F-490D-B02C-ABC9A15BBD44}" destId="{64EE527F-37E2-4F36-B06D-554AC8FC5944}" srcOrd="1" destOrd="0" parTransId="{75E4357C-0E41-44D8-B536-F3019C46E84B}" sibTransId="{DEE91341-47AC-433F-8198-EC3E03BB82B0}"/>
    <dgm:cxn modelId="{DCFFCF75-0F5D-4804-BD54-85CDAB8E86C4}" type="presParOf" srcId="{2D5FDCA5-7878-45D8-A4AD-8B862CAD665B}" destId="{2AA0D38A-F551-4E4E-9FC5-AEDF1C645573}" srcOrd="0" destOrd="0" presId="urn:microsoft.com/office/officeart/2005/8/layout/chevron2"/>
    <dgm:cxn modelId="{2E96A556-FDCB-41A5-93A5-C034809231D7}" type="presParOf" srcId="{2AA0D38A-F551-4E4E-9FC5-AEDF1C645573}" destId="{75E74D58-D6EC-45B4-9AE9-1F22D6ED795B}" srcOrd="0" destOrd="0" presId="urn:microsoft.com/office/officeart/2005/8/layout/chevron2"/>
    <dgm:cxn modelId="{01A705D8-139A-4D8C-9E61-243D12A1541D}" type="presParOf" srcId="{2AA0D38A-F551-4E4E-9FC5-AEDF1C645573}" destId="{5671199D-255D-44CF-98D1-69361ECCB852}" srcOrd="1" destOrd="0" presId="urn:microsoft.com/office/officeart/2005/8/layout/chevron2"/>
    <dgm:cxn modelId="{8CB9B507-3A7A-4CF4-BBED-1087D8599002}" type="presParOf" srcId="{2D5FDCA5-7878-45D8-A4AD-8B862CAD665B}" destId="{1878C168-D300-423D-AB45-989F2FAAB392}" srcOrd="1" destOrd="0" presId="urn:microsoft.com/office/officeart/2005/8/layout/chevron2"/>
    <dgm:cxn modelId="{566FEF74-DD55-4A79-89EA-548D94C069B3}" type="presParOf" srcId="{2D5FDCA5-7878-45D8-A4AD-8B862CAD665B}" destId="{33E7B6C7-EBDB-4E08-BAAF-6668F5AA67E7}" srcOrd="2" destOrd="0" presId="urn:microsoft.com/office/officeart/2005/8/layout/chevron2"/>
    <dgm:cxn modelId="{5CA3C550-5B70-4D41-A2AF-2C9E5FFC3709}" type="presParOf" srcId="{33E7B6C7-EBDB-4E08-BAAF-6668F5AA67E7}" destId="{1703BD32-B3B0-4979-A392-AC367A82C412}" srcOrd="0" destOrd="0" presId="urn:microsoft.com/office/officeart/2005/8/layout/chevron2"/>
    <dgm:cxn modelId="{88F9C206-2D6C-4674-82E2-021FAFB50FFE}" type="presParOf" srcId="{33E7B6C7-EBDB-4E08-BAAF-6668F5AA67E7}" destId="{0069A26D-9CFF-4017-8603-37D2F965DC08}" srcOrd="1" destOrd="0" presId="urn:microsoft.com/office/officeart/2005/8/layout/chevron2"/>
    <dgm:cxn modelId="{CE4B7B2C-32CE-4F3C-9AE3-5AE40CB13DA8}" type="presParOf" srcId="{2D5FDCA5-7878-45D8-A4AD-8B862CAD665B}" destId="{4D658FF3-5901-4CE4-BF83-8097B09160BD}" srcOrd="3" destOrd="0" presId="urn:microsoft.com/office/officeart/2005/8/layout/chevron2"/>
    <dgm:cxn modelId="{59C8A8D8-C3F1-4339-8F94-BC48B98D0E18}" type="presParOf" srcId="{2D5FDCA5-7878-45D8-A4AD-8B862CAD665B}" destId="{D7A1826D-2ABD-41AC-AEB4-0764F7F5DC96}" srcOrd="4" destOrd="0" presId="urn:microsoft.com/office/officeart/2005/8/layout/chevron2"/>
    <dgm:cxn modelId="{67A9DF96-72E2-4222-85E8-B6F3646273C0}" type="presParOf" srcId="{D7A1826D-2ABD-41AC-AEB4-0764F7F5DC96}" destId="{A0E81ADA-6F2B-431A-8EA9-EA4E53178458}" srcOrd="0" destOrd="0" presId="urn:microsoft.com/office/officeart/2005/8/layout/chevron2"/>
    <dgm:cxn modelId="{51868034-C701-4E8C-A946-7B6C9EE8A16C}" type="presParOf" srcId="{D7A1826D-2ABD-41AC-AEB4-0764F7F5DC96}" destId="{BBA36F73-B8CD-4EAF-B196-EBDA5CC30B9B}" srcOrd="1" destOrd="0" presId="urn:microsoft.com/office/officeart/2005/8/layout/chevron2"/>
    <dgm:cxn modelId="{4F3A15F1-86C9-464B-83C7-72EF426FF575}" type="presParOf" srcId="{2D5FDCA5-7878-45D8-A4AD-8B862CAD665B}" destId="{0B3DD5F1-1AE9-40AD-9021-431D191BEB64}" srcOrd="5" destOrd="0" presId="urn:microsoft.com/office/officeart/2005/8/layout/chevron2"/>
    <dgm:cxn modelId="{BB872629-35EA-419D-9726-6F6A04023D2C}" type="presParOf" srcId="{2D5FDCA5-7878-45D8-A4AD-8B862CAD665B}" destId="{A30B7421-7397-4FB2-8E1D-6C04B0199829}" srcOrd="6" destOrd="0" presId="urn:microsoft.com/office/officeart/2005/8/layout/chevron2"/>
    <dgm:cxn modelId="{7A707B4D-69E2-4F62-976E-313F15853E82}" type="presParOf" srcId="{A30B7421-7397-4FB2-8E1D-6C04B0199829}" destId="{84276B6E-915A-43A5-B427-C4A1430E906D}" srcOrd="0" destOrd="0" presId="urn:microsoft.com/office/officeart/2005/8/layout/chevron2"/>
    <dgm:cxn modelId="{A0D62799-8112-459C-98D3-ECF2E21D39DE}" type="presParOf" srcId="{A30B7421-7397-4FB2-8E1D-6C04B0199829}" destId="{BF19E3C4-F78A-40C7-BBD9-DCE73665CEA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BE334-470F-490D-B02C-ABC9A15BBD44}" type="doc">
      <dgm:prSet loTypeId="urn:microsoft.com/office/officeart/2005/8/layout/chevron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07C376-14E5-4C3F-9032-40E5DA1CA019}">
      <dgm:prSet phldrT="[Текст]"/>
      <dgm:spPr/>
      <dgm:t>
        <a:bodyPr/>
        <a:lstStyle/>
        <a:p>
          <a:endParaRPr lang="ru-RU" dirty="0"/>
        </a:p>
      </dgm:t>
    </dgm:pt>
    <dgm:pt modelId="{A80991AB-0F0A-405D-A558-E559830B455B}" type="parTrans" cxnId="{D512C653-2683-4BA0-914B-230FD1E0561D}">
      <dgm:prSet/>
      <dgm:spPr/>
      <dgm:t>
        <a:bodyPr/>
        <a:lstStyle/>
        <a:p>
          <a:endParaRPr lang="ru-RU"/>
        </a:p>
      </dgm:t>
    </dgm:pt>
    <dgm:pt modelId="{D196E0CB-E761-4229-8C6E-E77497183865}" type="sibTrans" cxnId="{D512C653-2683-4BA0-914B-230FD1E0561D}">
      <dgm:prSet/>
      <dgm:spPr/>
      <dgm:t>
        <a:bodyPr/>
        <a:lstStyle/>
        <a:p>
          <a:endParaRPr lang="ru-RU"/>
        </a:p>
      </dgm:t>
    </dgm:pt>
    <dgm:pt modelId="{3AE531F5-17CC-4BB8-ACA0-C8A82F8490A3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ОПРЕДЕЛЕНИЕ ПРОБЛЕМЫ </a:t>
          </a:r>
          <a:endParaRPr lang="ru-RU" sz="2400" dirty="0"/>
        </a:p>
      </dgm:t>
    </dgm:pt>
    <dgm:pt modelId="{25F4F261-E9B1-49A8-9930-E35924847A7A}" type="parTrans" cxnId="{AFF22E2B-6724-45B8-A19A-E57BC997E36E}">
      <dgm:prSet/>
      <dgm:spPr/>
      <dgm:t>
        <a:bodyPr/>
        <a:lstStyle/>
        <a:p>
          <a:endParaRPr lang="ru-RU"/>
        </a:p>
      </dgm:t>
    </dgm:pt>
    <dgm:pt modelId="{2CF3B5DE-629C-470A-9A03-002977DCA97B}" type="sibTrans" cxnId="{AFF22E2B-6724-45B8-A19A-E57BC997E36E}">
      <dgm:prSet/>
      <dgm:spPr/>
      <dgm:t>
        <a:bodyPr/>
        <a:lstStyle/>
        <a:p>
          <a:endParaRPr lang="ru-RU"/>
        </a:p>
      </dgm:t>
    </dgm:pt>
    <dgm:pt modelId="{D08A5DA6-8124-411E-91CC-C4F518D7FF29}">
      <dgm:prSet phldrT="[Текст]"/>
      <dgm:spPr/>
      <dgm:t>
        <a:bodyPr/>
        <a:lstStyle/>
        <a:p>
          <a:endParaRPr lang="ru-RU" dirty="0"/>
        </a:p>
      </dgm:t>
    </dgm:pt>
    <dgm:pt modelId="{80E1EF5E-8141-4E3E-8143-D350DBFEAF55}" type="parTrans" cxnId="{1013497D-F039-4400-9465-3DBB168C8122}">
      <dgm:prSet/>
      <dgm:spPr/>
      <dgm:t>
        <a:bodyPr/>
        <a:lstStyle/>
        <a:p>
          <a:endParaRPr lang="ru-RU"/>
        </a:p>
      </dgm:t>
    </dgm:pt>
    <dgm:pt modelId="{75320477-FD91-499C-88C1-526807E2F69B}" type="sibTrans" cxnId="{1013497D-F039-4400-9465-3DBB168C8122}">
      <dgm:prSet/>
      <dgm:spPr/>
      <dgm:t>
        <a:bodyPr/>
        <a:lstStyle/>
        <a:p>
          <a:endParaRPr lang="ru-RU"/>
        </a:p>
      </dgm:t>
    </dgm:pt>
    <dgm:pt modelId="{33509B23-15E0-4B04-B01C-1D5008081F53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ПРОВЕДЕНИЕ ИССЛЕДОВАНИЯ</a:t>
          </a:r>
          <a:endParaRPr lang="ru-RU" sz="2400" dirty="0"/>
        </a:p>
      </dgm:t>
    </dgm:pt>
    <dgm:pt modelId="{73454E68-5DC7-4BD3-9A1E-CD3CF3E63229}" type="parTrans" cxnId="{1B4D71FE-6FC5-4FC4-9A72-6A052834B7EB}">
      <dgm:prSet/>
      <dgm:spPr/>
      <dgm:t>
        <a:bodyPr/>
        <a:lstStyle/>
        <a:p>
          <a:endParaRPr lang="ru-RU"/>
        </a:p>
      </dgm:t>
    </dgm:pt>
    <dgm:pt modelId="{DD2E55F7-9922-4E16-94AF-B5E845ABA0BA}" type="sibTrans" cxnId="{1B4D71FE-6FC5-4FC4-9A72-6A052834B7EB}">
      <dgm:prSet/>
      <dgm:spPr/>
      <dgm:t>
        <a:bodyPr/>
        <a:lstStyle/>
        <a:p>
          <a:endParaRPr lang="ru-RU"/>
        </a:p>
      </dgm:t>
    </dgm:pt>
    <dgm:pt modelId="{77B3EE47-0614-4F62-A563-58E3A93978EE}">
      <dgm:prSet phldrT="[Текст]"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ВЫБОР МЕТОДОВ ИССЛЕДОВАНИЯ</a:t>
          </a:r>
          <a:endParaRPr lang="ru-RU" sz="2400" dirty="0"/>
        </a:p>
      </dgm:t>
    </dgm:pt>
    <dgm:pt modelId="{015235A0-C4EE-400B-9C53-A564D3830ECD}" type="sibTrans" cxnId="{85E54520-A4EF-4485-A3F3-D0C861B287B3}">
      <dgm:prSet/>
      <dgm:spPr/>
      <dgm:t>
        <a:bodyPr/>
        <a:lstStyle/>
        <a:p>
          <a:endParaRPr lang="ru-RU"/>
        </a:p>
      </dgm:t>
    </dgm:pt>
    <dgm:pt modelId="{86857C51-7031-45AF-BFC6-173E71C121FB}" type="parTrans" cxnId="{85E54520-A4EF-4485-A3F3-D0C861B287B3}">
      <dgm:prSet/>
      <dgm:spPr/>
      <dgm:t>
        <a:bodyPr/>
        <a:lstStyle/>
        <a:p>
          <a:endParaRPr lang="ru-RU"/>
        </a:p>
      </dgm:t>
    </dgm:pt>
    <dgm:pt modelId="{0B43097D-BDB7-40C3-9E9E-124B6FBDE049}">
      <dgm:prSet phldrT="[Текст]"/>
      <dgm:spPr/>
      <dgm:t>
        <a:bodyPr/>
        <a:lstStyle/>
        <a:p>
          <a:endParaRPr lang="ru-RU" sz="1500" dirty="0"/>
        </a:p>
      </dgm:t>
    </dgm:pt>
    <dgm:pt modelId="{154B5D74-ADC1-4199-886F-714D439A530B}" type="parTrans" cxnId="{C99FE3B5-FCE4-4ED7-ADCB-9B20D2301FEA}">
      <dgm:prSet/>
      <dgm:spPr/>
      <dgm:t>
        <a:bodyPr/>
        <a:lstStyle/>
        <a:p>
          <a:endParaRPr lang="ru-RU"/>
        </a:p>
      </dgm:t>
    </dgm:pt>
    <dgm:pt modelId="{4D24478F-B226-4188-A212-57DBB0D03DAF}" type="sibTrans" cxnId="{C99FE3B5-FCE4-4ED7-ADCB-9B20D2301FEA}">
      <dgm:prSet/>
      <dgm:spPr/>
      <dgm:t>
        <a:bodyPr/>
        <a:lstStyle/>
        <a:p>
          <a:endParaRPr lang="ru-RU"/>
        </a:p>
      </dgm:t>
    </dgm:pt>
    <dgm:pt modelId="{22DC414C-E0FF-4C1C-9F68-C85FDF19298F}">
      <dgm:prSet phldrT="[Текст]"/>
      <dgm:spPr/>
      <dgm:t>
        <a:bodyPr/>
        <a:lstStyle/>
        <a:p>
          <a:endParaRPr lang="ru-RU" dirty="0"/>
        </a:p>
      </dgm:t>
    </dgm:pt>
    <dgm:pt modelId="{234FAC32-DB89-4B6F-B663-588FBC3DB30C}" type="parTrans" cxnId="{59080612-3AD9-486E-981F-C5974EE5BD1F}">
      <dgm:prSet/>
      <dgm:spPr/>
      <dgm:t>
        <a:bodyPr/>
        <a:lstStyle/>
        <a:p>
          <a:endParaRPr lang="ru-RU"/>
        </a:p>
      </dgm:t>
    </dgm:pt>
    <dgm:pt modelId="{21B3A0E9-5D32-4B54-B44A-DB2B431FA4C4}" type="sibTrans" cxnId="{59080612-3AD9-486E-981F-C5974EE5BD1F}">
      <dgm:prSet/>
      <dgm:spPr/>
      <dgm:t>
        <a:bodyPr/>
        <a:lstStyle/>
        <a:p>
          <a:endParaRPr lang="ru-RU"/>
        </a:p>
      </dgm:t>
    </dgm:pt>
    <dgm:pt modelId="{F26DACA3-CC0D-4D57-848F-C4DA1A467707}">
      <dgm:prSet phldrT="[Текст]"/>
      <dgm:spPr/>
      <dgm:t>
        <a:bodyPr/>
        <a:lstStyle/>
        <a:p>
          <a:endParaRPr lang="ru-RU" sz="1500" dirty="0"/>
        </a:p>
      </dgm:t>
    </dgm:pt>
    <dgm:pt modelId="{9CDFA7BA-A684-4889-905B-4A4518705471}" type="parTrans" cxnId="{824E8A7E-A63F-43D9-87E4-78852721E658}">
      <dgm:prSet/>
      <dgm:spPr/>
      <dgm:t>
        <a:bodyPr/>
        <a:lstStyle/>
        <a:p>
          <a:endParaRPr lang="ru-RU"/>
        </a:p>
      </dgm:t>
    </dgm:pt>
    <dgm:pt modelId="{C365BCE7-73F6-40F7-B256-BDA871F245DD}" type="sibTrans" cxnId="{824E8A7E-A63F-43D9-87E4-78852721E658}">
      <dgm:prSet/>
      <dgm:spPr/>
      <dgm:t>
        <a:bodyPr/>
        <a:lstStyle/>
        <a:p>
          <a:endParaRPr lang="ru-RU"/>
        </a:p>
      </dgm:t>
    </dgm:pt>
    <dgm:pt modelId="{66C5C2DD-B316-4B87-8472-329406D091D0}">
      <dgm:prSet custT="1"/>
      <dgm:spPr/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</a:rPr>
            <a:t>АНАЛИЗ ПОЛУЧЕННЫХ РЕЗУЛЬТАТОВ</a:t>
          </a:r>
          <a:endParaRPr lang="ru-RU" sz="2400" b="0" dirty="0">
            <a:solidFill>
              <a:schemeClr val="tx1"/>
            </a:solidFill>
          </a:endParaRPr>
        </a:p>
      </dgm:t>
    </dgm:pt>
    <dgm:pt modelId="{41485EA7-3ABA-4DE6-861F-0C48ACA082CD}" type="parTrans" cxnId="{429466AA-1C7B-4E09-A03B-577AC3721FFF}">
      <dgm:prSet/>
      <dgm:spPr/>
      <dgm:t>
        <a:bodyPr/>
        <a:lstStyle/>
        <a:p>
          <a:endParaRPr lang="ru-RU"/>
        </a:p>
      </dgm:t>
    </dgm:pt>
    <dgm:pt modelId="{32552917-912C-4D8D-9065-1DC6AF6F0A77}" type="sibTrans" cxnId="{429466AA-1C7B-4E09-A03B-577AC3721FFF}">
      <dgm:prSet/>
      <dgm:spPr/>
      <dgm:t>
        <a:bodyPr/>
        <a:lstStyle/>
        <a:p>
          <a:endParaRPr lang="ru-RU"/>
        </a:p>
      </dgm:t>
    </dgm:pt>
    <dgm:pt modelId="{64EE527F-37E2-4F36-B06D-554AC8FC5944}">
      <dgm:prSet phldrT="[Текст]"/>
      <dgm:spPr/>
      <dgm:t>
        <a:bodyPr/>
        <a:lstStyle/>
        <a:p>
          <a:endParaRPr lang="ru-RU" dirty="0"/>
        </a:p>
      </dgm:t>
    </dgm:pt>
    <dgm:pt modelId="{DEE91341-47AC-433F-8198-EC3E03BB82B0}" type="sibTrans" cxnId="{12081254-BB72-4897-AB95-371DC0637EC8}">
      <dgm:prSet/>
      <dgm:spPr/>
      <dgm:t>
        <a:bodyPr/>
        <a:lstStyle/>
        <a:p>
          <a:endParaRPr lang="ru-RU"/>
        </a:p>
      </dgm:t>
    </dgm:pt>
    <dgm:pt modelId="{75E4357C-0E41-44D8-B536-F3019C46E84B}" type="parTrans" cxnId="{12081254-BB72-4897-AB95-371DC0637EC8}">
      <dgm:prSet/>
      <dgm:spPr/>
      <dgm:t>
        <a:bodyPr/>
        <a:lstStyle/>
        <a:p>
          <a:endParaRPr lang="ru-RU"/>
        </a:p>
      </dgm:t>
    </dgm:pt>
    <dgm:pt modelId="{2D5FDCA5-7878-45D8-A4AD-8B862CAD665B}" type="pres">
      <dgm:prSet presAssocID="{C8BBE334-470F-490D-B02C-ABC9A15BBD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A0D38A-F551-4E4E-9FC5-AEDF1C645573}" type="pres">
      <dgm:prSet presAssocID="{A907C376-14E5-4C3F-9032-40E5DA1CA019}" presName="composite" presStyleCnt="0"/>
      <dgm:spPr/>
    </dgm:pt>
    <dgm:pt modelId="{75E74D58-D6EC-45B4-9AE9-1F22D6ED795B}" type="pres">
      <dgm:prSet presAssocID="{A907C376-14E5-4C3F-9032-40E5DA1CA01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1199D-255D-44CF-98D1-69361ECCB852}" type="pres">
      <dgm:prSet presAssocID="{A907C376-14E5-4C3F-9032-40E5DA1CA01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8C168-D300-423D-AB45-989F2FAAB392}" type="pres">
      <dgm:prSet presAssocID="{D196E0CB-E761-4229-8C6E-E77497183865}" presName="sp" presStyleCnt="0"/>
      <dgm:spPr/>
    </dgm:pt>
    <dgm:pt modelId="{33E7B6C7-EBDB-4E08-BAAF-6668F5AA67E7}" type="pres">
      <dgm:prSet presAssocID="{64EE527F-37E2-4F36-B06D-554AC8FC5944}" presName="composite" presStyleCnt="0"/>
      <dgm:spPr/>
    </dgm:pt>
    <dgm:pt modelId="{1703BD32-B3B0-4979-A392-AC367A82C412}" type="pres">
      <dgm:prSet presAssocID="{64EE527F-37E2-4F36-B06D-554AC8FC594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9A26D-9CFF-4017-8603-37D2F965DC08}" type="pres">
      <dgm:prSet presAssocID="{64EE527F-37E2-4F36-B06D-554AC8FC594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8FF3-5901-4CE4-BF83-8097B09160BD}" type="pres">
      <dgm:prSet presAssocID="{DEE91341-47AC-433F-8198-EC3E03BB82B0}" presName="sp" presStyleCnt="0"/>
      <dgm:spPr/>
    </dgm:pt>
    <dgm:pt modelId="{D7A1826D-2ABD-41AC-AEB4-0764F7F5DC96}" type="pres">
      <dgm:prSet presAssocID="{D08A5DA6-8124-411E-91CC-C4F518D7FF29}" presName="composite" presStyleCnt="0"/>
      <dgm:spPr/>
    </dgm:pt>
    <dgm:pt modelId="{A0E81ADA-6F2B-431A-8EA9-EA4E53178458}" type="pres">
      <dgm:prSet presAssocID="{D08A5DA6-8124-411E-91CC-C4F518D7FF2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36F73-B8CD-4EAF-B196-EBDA5CC30B9B}" type="pres">
      <dgm:prSet presAssocID="{D08A5DA6-8124-411E-91CC-C4F518D7FF2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DD5F1-1AE9-40AD-9021-431D191BEB64}" type="pres">
      <dgm:prSet presAssocID="{75320477-FD91-499C-88C1-526807E2F69B}" presName="sp" presStyleCnt="0"/>
      <dgm:spPr/>
    </dgm:pt>
    <dgm:pt modelId="{A30B7421-7397-4FB2-8E1D-6C04B0199829}" type="pres">
      <dgm:prSet presAssocID="{22DC414C-E0FF-4C1C-9F68-C85FDF19298F}" presName="composite" presStyleCnt="0"/>
      <dgm:spPr/>
    </dgm:pt>
    <dgm:pt modelId="{84276B6E-915A-43A5-B427-C4A1430E906D}" type="pres">
      <dgm:prSet presAssocID="{22DC414C-E0FF-4C1C-9F68-C85FDF1929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9E3C4-F78A-40C7-BBD9-DCE73665CEA3}" type="pres">
      <dgm:prSet presAssocID="{22DC414C-E0FF-4C1C-9F68-C85FDF19298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FE3B5-FCE4-4ED7-ADCB-9B20D2301FEA}" srcId="{22DC414C-E0FF-4C1C-9F68-C85FDF19298F}" destId="{0B43097D-BDB7-40C3-9E9E-124B6FBDE049}" srcOrd="2" destOrd="0" parTransId="{154B5D74-ADC1-4199-886F-714D439A530B}" sibTransId="{4D24478F-B226-4188-A212-57DBB0D03DAF}"/>
    <dgm:cxn modelId="{85E54520-A4EF-4485-A3F3-D0C861B287B3}" srcId="{64EE527F-37E2-4F36-B06D-554AC8FC5944}" destId="{77B3EE47-0614-4F62-A563-58E3A93978EE}" srcOrd="0" destOrd="0" parTransId="{86857C51-7031-45AF-BFC6-173E71C121FB}" sibTransId="{015235A0-C4EE-400B-9C53-A564D3830ECD}"/>
    <dgm:cxn modelId="{8ECB519B-DFF5-404E-A988-66574DF4EB7B}" type="presOf" srcId="{F26DACA3-CC0D-4D57-848F-C4DA1A467707}" destId="{BF19E3C4-F78A-40C7-BBD9-DCE73665CEA3}" srcOrd="0" destOrd="0" presId="urn:microsoft.com/office/officeart/2005/8/layout/chevron2"/>
    <dgm:cxn modelId="{1B4D71FE-6FC5-4FC4-9A72-6A052834B7EB}" srcId="{D08A5DA6-8124-411E-91CC-C4F518D7FF29}" destId="{33509B23-15E0-4B04-B01C-1D5008081F53}" srcOrd="0" destOrd="0" parTransId="{73454E68-5DC7-4BD3-9A1E-CD3CF3E63229}" sibTransId="{DD2E55F7-9922-4E16-94AF-B5E845ABA0BA}"/>
    <dgm:cxn modelId="{59080612-3AD9-486E-981F-C5974EE5BD1F}" srcId="{C8BBE334-470F-490D-B02C-ABC9A15BBD44}" destId="{22DC414C-E0FF-4C1C-9F68-C85FDF19298F}" srcOrd="3" destOrd="0" parTransId="{234FAC32-DB89-4B6F-B663-588FBC3DB30C}" sibTransId="{21B3A0E9-5D32-4B54-B44A-DB2B431FA4C4}"/>
    <dgm:cxn modelId="{FF5F956A-3D78-468B-9AED-FB278538D334}" type="presOf" srcId="{C8BBE334-470F-490D-B02C-ABC9A15BBD44}" destId="{2D5FDCA5-7878-45D8-A4AD-8B862CAD665B}" srcOrd="0" destOrd="0" presId="urn:microsoft.com/office/officeart/2005/8/layout/chevron2"/>
    <dgm:cxn modelId="{D512C653-2683-4BA0-914B-230FD1E0561D}" srcId="{C8BBE334-470F-490D-B02C-ABC9A15BBD44}" destId="{A907C376-14E5-4C3F-9032-40E5DA1CA019}" srcOrd="0" destOrd="0" parTransId="{A80991AB-0F0A-405D-A558-E559830B455B}" sibTransId="{D196E0CB-E761-4229-8C6E-E77497183865}"/>
    <dgm:cxn modelId="{2BD0A434-F95B-4865-BBB8-B5994094AEEE}" type="presOf" srcId="{D08A5DA6-8124-411E-91CC-C4F518D7FF29}" destId="{A0E81ADA-6F2B-431A-8EA9-EA4E53178458}" srcOrd="0" destOrd="0" presId="urn:microsoft.com/office/officeart/2005/8/layout/chevron2"/>
    <dgm:cxn modelId="{58C43036-7C59-4ECD-A8D6-1D3408DA23FB}" type="presOf" srcId="{22DC414C-E0FF-4C1C-9F68-C85FDF19298F}" destId="{84276B6E-915A-43A5-B427-C4A1430E906D}" srcOrd="0" destOrd="0" presId="urn:microsoft.com/office/officeart/2005/8/layout/chevron2"/>
    <dgm:cxn modelId="{1013497D-F039-4400-9465-3DBB168C8122}" srcId="{C8BBE334-470F-490D-B02C-ABC9A15BBD44}" destId="{D08A5DA6-8124-411E-91CC-C4F518D7FF29}" srcOrd="2" destOrd="0" parTransId="{80E1EF5E-8141-4E3E-8143-D350DBFEAF55}" sibTransId="{75320477-FD91-499C-88C1-526807E2F69B}"/>
    <dgm:cxn modelId="{74098735-5AE9-4636-8467-CD72C8FD14B8}" type="presOf" srcId="{A907C376-14E5-4C3F-9032-40E5DA1CA019}" destId="{75E74D58-D6EC-45B4-9AE9-1F22D6ED795B}" srcOrd="0" destOrd="0" presId="urn:microsoft.com/office/officeart/2005/8/layout/chevron2"/>
    <dgm:cxn modelId="{D262C81F-7BE6-419C-B1DC-039CBAC9631A}" type="presOf" srcId="{3AE531F5-17CC-4BB8-ACA0-C8A82F8490A3}" destId="{5671199D-255D-44CF-98D1-69361ECCB852}" srcOrd="0" destOrd="0" presId="urn:microsoft.com/office/officeart/2005/8/layout/chevron2"/>
    <dgm:cxn modelId="{2BDC5A08-E4D6-4CD9-939F-229094621C08}" type="presOf" srcId="{33509B23-15E0-4B04-B01C-1D5008081F53}" destId="{BBA36F73-B8CD-4EAF-B196-EBDA5CC30B9B}" srcOrd="0" destOrd="0" presId="urn:microsoft.com/office/officeart/2005/8/layout/chevron2"/>
    <dgm:cxn modelId="{87532685-0492-41BC-BEF9-AB7E378A5606}" type="presOf" srcId="{64EE527F-37E2-4F36-B06D-554AC8FC5944}" destId="{1703BD32-B3B0-4979-A392-AC367A82C412}" srcOrd="0" destOrd="0" presId="urn:microsoft.com/office/officeart/2005/8/layout/chevron2"/>
    <dgm:cxn modelId="{6101210F-E836-41A8-ADEC-FFB41C5EDC99}" type="presOf" srcId="{77B3EE47-0614-4F62-A563-58E3A93978EE}" destId="{0069A26D-9CFF-4017-8603-37D2F965DC08}" srcOrd="0" destOrd="0" presId="urn:microsoft.com/office/officeart/2005/8/layout/chevron2"/>
    <dgm:cxn modelId="{824E8A7E-A63F-43D9-87E4-78852721E658}" srcId="{22DC414C-E0FF-4C1C-9F68-C85FDF19298F}" destId="{F26DACA3-CC0D-4D57-848F-C4DA1A467707}" srcOrd="0" destOrd="0" parTransId="{9CDFA7BA-A684-4889-905B-4A4518705471}" sibTransId="{C365BCE7-73F6-40F7-B256-BDA871F245DD}"/>
    <dgm:cxn modelId="{429466AA-1C7B-4E09-A03B-577AC3721FFF}" srcId="{22DC414C-E0FF-4C1C-9F68-C85FDF19298F}" destId="{66C5C2DD-B316-4B87-8472-329406D091D0}" srcOrd="1" destOrd="0" parTransId="{41485EA7-3ABA-4DE6-861F-0C48ACA082CD}" sibTransId="{32552917-912C-4D8D-9065-1DC6AF6F0A77}"/>
    <dgm:cxn modelId="{5F552A81-BBE0-48A5-A28E-5143DD9FA623}" type="presOf" srcId="{66C5C2DD-B316-4B87-8472-329406D091D0}" destId="{BF19E3C4-F78A-40C7-BBD9-DCE73665CEA3}" srcOrd="0" destOrd="1" presId="urn:microsoft.com/office/officeart/2005/8/layout/chevron2"/>
    <dgm:cxn modelId="{AFF22E2B-6724-45B8-A19A-E57BC997E36E}" srcId="{A907C376-14E5-4C3F-9032-40E5DA1CA019}" destId="{3AE531F5-17CC-4BB8-ACA0-C8A82F8490A3}" srcOrd="0" destOrd="0" parTransId="{25F4F261-E9B1-49A8-9930-E35924847A7A}" sibTransId="{2CF3B5DE-629C-470A-9A03-002977DCA97B}"/>
    <dgm:cxn modelId="{EDD115DF-EAE0-40EF-81F8-09146324C0F2}" type="presOf" srcId="{0B43097D-BDB7-40C3-9E9E-124B6FBDE049}" destId="{BF19E3C4-F78A-40C7-BBD9-DCE73665CEA3}" srcOrd="0" destOrd="2" presId="urn:microsoft.com/office/officeart/2005/8/layout/chevron2"/>
    <dgm:cxn modelId="{12081254-BB72-4897-AB95-371DC0637EC8}" srcId="{C8BBE334-470F-490D-B02C-ABC9A15BBD44}" destId="{64EE527F-37E2-4F36-B06D-554AC8FC5944}" srcOrd="1" destOrd="0" parTransId="{75E4357C-0E41-44D8-B536-F3019C46E84B}" sibTransId="{DEE91341-47AC-433F-8198-EC3E03BB82B0}"/>
    <dgm:cxn modelId="{1BE7092F-9449-4EE6-BCF2-CAE9EFEA90CB}" type="presParOf" srcId="{2D5FDCA5-7878-45D8-A4AD-8B862CAD665B}" destId="{2AA0D38A-F551-4E4E-9FC5-AEDF1C645573}" srcOrd="0" destOrd="0" presId="urn:microsoft.com/office/officeart/2005/8/layout/chevron2"/>
    <dgm:cxn modelId="{ABF9EDFF-75A9-4A74-8A7E-ED8A4C22067F}" type="presParOf" srcId="{2AA0D38A-F551-4E4E-9FC5-AEDF1C645573}" destId="{75E74D58-D6EC-45B4-9AE9-1F22D6ED795B}" srcOrd="0" destOrd="0" presId="urn:microsoft.com/office/officeart/2005/8/layout/chevron2"/>
    <dgm:cxn modelId="{195F7EDA-970D-4312-B5B0-084EDB136FBC}" type="presParOf" srcId="{2AA0D38A-F551-4E4E-9FC5-AEDF1C645573}" destId="{5671199D-255D-44CF-98D1-69361ECCB852}" srcOrd="1" destOrd="0" presId="urn:microsoft.com/office/officeart/2005/8/layout/chevron2"/>
    <dgm:cxn modelId="{F79BA4D5-F0F9-4D08-AFA9-5686E3F15BC6}" type="presParOf" srcId="{2D5FDCA5-7878-45D8-A4AD-8B862CAD665B}" destId="{1878C168-D300-423D-AB45-989F2FAAB392}" srcOrd="1" destOrd="0" presId="urn:microsoft.com/office/officeart/2005/8/layout/chevron2"/>
    <dgm:cxn modelId="{B4CB23FD-F0E7-4E94-937C-D3ADFF922941}" type="presParOf" srcId="{2D5FDCA5-7878-45D8-A4AD-8B862CAD665B}" destId="{33E7B6C7-EBDB-4E08-BAAF-6668F5AA67E7}" srcOrd="2" destOrd="0" presId="urn:microsoft.com/office/officeart/2005/8/layout/chevron2"/>
    <dgm:cxn modelId="{08E7908B-5C58-4987-A752-9C8C93AE96BC}" type="presParOf" srcId="{33E7B6C7-EBDB-4E08-BAAF-6668F5AA67E7}" destId="{1703BD32-B3B0-4979-A392-AC367A82C412}" srcOrd="0" destOrd="0" presId="urn:microsoft.com/office/officeart/2005/8/layout/chevron2"/>
    <dgm:cxn modelId="{97F048F4-9173-4B44-8B67-C34219D6334B}" type="presParOf" srcId="{33E7B6C7-EBDB-4E08-BAAF-6668F5AA67E7}" destId="{0069A26D-9CFF-4017-8603-37D2F965DC08}" srcOrd="1" destOrd="0" presId="urn:microsoft.com/office/officeart/2005/8/layout/chevron2"/>
    <dgm:cxn modelId="{EB7F8339-55A2-488F-BA62-9AF9469D062A}" type="presParOf" srcId="{2D5FDCA5-7878-45D8-A4AD-8B862CAD665B}" destId="{4D658FF3-5901-4CE4-BF83-8097B09160BD}" srcOrd="3" destOrd="0" presId="urn:microsoft.com/office/officeart/2005/8/layout/chevron2"/>
    <dgm:cxn modelId="{E20ACE40-F734-46A8-B0C9-C4BDF9A87377}" type="presParOf" srcId="{2D5FDCA5-7878-45D8-A4AD-8B862CAD665B}" destId="{D7A1826D-2ABD-41AC-AEB4-0764F7F5DC96}" srcOrd="4" destOrd="0" presId="urn:microsoft.com/office/officeart/2005/8/layout/chevron2"/>
    <dgm:cxn modelId="{1058A6F0-FA15-4B34-B2AF-C686E2EE67AB}" type="presParOf" srcId="{D7A1826D-2ABD-41AC-AEB4-0764F7F5DC96}" destId="{A0E81ADA-6F2B-431A-8EA9-EA4E53178458}" srcOrd="0" destOrd="0" presId="urn:microsoft.com/office/officeart/2005/8/layout/chevron2"/>
    <dgm:cxn modelId="{2AD53CF5-BB1D-4F1B-AE68-6B207F8A97DA}" type="presParOf" srcId="{D7A1826D-2ABD-41AC-AEB4-0764F7F5DC96}" destId="{BBA36F73-B8CD-4EAF-B196-EBDA5CC30B9B}" srcOrd="1" destOrd="0" presId="urn:microsoft.com/office/officeart/2005/8/layout/chevron2"/>
    <dgm:cxn modelId="{4A26E6D7-FE6D-4542-AF62-33B6F2DF40FB}" type="presParOf" srcId="{2D5FDCA5-7878-45D8-A4AD-8B862CAD665B}" destId="{0B3DD5F1-1AE9-40AD-9021-431D191BEB64}" srcOrd="5" destOrd="0" presId="urn:microsoft.com/office/officeart/2005/8/layout/chevron2"/>
    <dgm:cxn modelId="{C5E1E6B0-39A5-4F1A-B709-278CBE3E2A95}" type="presParOf" srcId="{2D5FDCA5-7878-45D8-A4AD-8B862CAD665B}" destId="{A30B7421-7397-4FB2-8E1D-6C04B0199829}" srcOrd="6" destOrd="0" presId="urn:microsoft.com/office/officeart/2005/8/layout/chevron2"/>
    <dgm:cxn modelId="{FC127F43-9695-4256-A8E2-88799A4A1C6A}" type="presParOf" srcId="{A30B7421-7397-4FB2-8E1D-6C04B0199829}" destId="{84276B6E-915A-43A5-B427-C4A1430E906D}" srcOrd="0" destOrd="0" presId="urn:microsoft.com/office/officeart/2005/8/layout/chevron2"/>
    <dgm:cxn modelId="{A522AF85-F694-42B0-9DBA-A801F2301393}" type="presParOf" srcId="{A30B7421-7397-4FB2-8E1D-6C04B0199829}" destId="{BF19E3C4-F78A-40C7-BBD9-DCE73665CEA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74D58-D6EC-45B4-9AE9-1F22D6ED795B}">
      <dsp:nvSpPr>
        <dsp:cNvPr id="0" name=""/>
        <dsp:cNvSpPr/>
      </dsp:nvSpPr>
      <dsp:spPr>
        <a:xfrm rot="5400000">
          <a:off x="-195014" y="197827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197827"/>
        <a:ext cx="1300098" cy="910069"/>
      </dsp:txXfrm>
    </dsp:sp>
    <dsp:sp modelId="{5671199D-255D-44CF-98D1-69361ECCB852}">
      <dsp:nvSpPr>
        <dsp:cNvPr id="0" name=""/>
        <dsp:cNvSpPr/>
      </dsp:nvSpPr>
      <dsp:spPr>
        <a:xfrm rot="5400000">
          <a:off x="4147302" y="-3234420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ОПРЕДЕЛЕНИЕ ПРОБЛЕМЫ </a:t>
          </a:r>
          <a:endParaRPr lang="ru-RU" sz="2400" kern="1200" dirty="0"/>
        </a:p>
      </dsp:txBody>
      <dsp:txXfrm rot="5400000">
        <a:off x="4147302" y="-3234420"/>
        <a:ext cx="845064" cy="7319530"/>
      </dsp:txXfrm>
    </dsp:sp>
    <dsp:sp modelId="{1703BD32-B3B0-4979-A392-AC367A82C412}">
      <dsp:nvSpPr>
        <dsp:cNvPr id="0" name=""/>
        <dsp:cNvSpPr/>
      </dsp:nvSpPr>
      <dsp:spPr>
        <a:xfrm rot="5400000">
          <a:off x="-195014" y="1351855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4601200"/>
                <a:satOff val="-12128"/>
                <a:lumOff val="-3137"/>
                <a:alphaOff val="0"/>
                <a:tint val="86000"/>
                <a:satMod val="115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4601200"/>
              <a:satOff val="-12128"/>
              <a:lumOff val="-313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1351855"/>
        <a:ext cx="1300098" cy="910069"/>
      </dsp:txXfrm>
    </dsp:sp>
    <dsp:sp modelId="{0069A26D-9CFF-4017-8603-37D2F965DC08}">
      <dsp:nvSpPr>
        <dsp:cNvPr id="0" name=""/>
        <dsp:cNvSpPr/>
      </dsp:nvSpPr>
      <dsp:spPr>
        <a:xfrm rot="5400000">
          <a:off x="4147302" y="-2080392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ВЫБОР МЕТОДОВ ИССЛЕДОВАНИЯ</a:t>
          </a:r>
          <a:endParaRPr lang="ru-RU" sz="2400" kern="1200" dirty="0"/>
        </a:p>
      </dsp:txBody>
      <dsp:txXfrm rot="5400000">
        <a:off x="4147302" y="-2080392"/>
        <a:ext cx="845064" cy="7319530"/>
      </dsp:txXfrm>
    </dsp:sp>
    <dsp:sp modelId="{A0E81ADA-6F2B-431A-8EA9-EA4E53178458}">
      <dsp:nvSpPr>
        <dsp:cNvPr id="0" name=""/>
        <dsp:cNvSpPr/>
      </dsp:nvSpPr>
      <dsp:spPr>
        <a:xfrm rot="5400000">
          <a:off x="-195014" y="2505883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9202399"/>
                <a:satOff val="-24257"/>
                <a:lumOff val="-6275"/>
                <a:alphaOff val="0"/>
                <a:tint val="86000"/>
                <a:satMod val="115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9202399"/>
              <a:satOff val="-24257"/>
              <a:lumOff val="-627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2505883"/>
        <a:ext cx="1300098" cy="910069"/>
      </dsp:txXfrm>
    </dsp:sp>
    <dsp:sp modelId="{BBA36F73-B8CD-4EAF-B196-EBDA5CC30B9B}">
      <dsp:nvSpPr>
        <dsp:cNvPr id="0" name=""/>
        <dsp:cNvSpPr/>
      </dsp:nvSpPr>
      <dsp:spPr>
        <a:xfrm rot="5400000">
          <a:off x="4147302" y="-926364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ПРОВЕДЕНИЕ ИССЛЕДОВАНИЯ</a:t>
          </a:r>
          <a:endParaRPr lang="ru-RU" sz="2400" kern="1200" dirty="0"/>
        </a:p>
      </dsp:txBody>
      <dsp:txXfrm rot="5400000">
        <a:off x="4147302" y="-926364"/>
        <a:ext cx="845064" cy="7319530"/>
      </dsp:txXfrm>
    </dsp:sp>
    <dsp:sp modelId="{84276B6E-915A-43A5-B427-C4A1430E906D}">
      <dsp:nvSpPr>
        <dsp:cNvPr id="0" name=""/>
        <dsp:cNvSpPr/>
      </dsp:nvSpPr>
      <dsp:spPr>
        <a:xfrm rot="5400000">
          <a:off x="-195014" y="3659911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3803598"/>
                <a:satOff val="-36385"/>
                <a:lumOff val="-9412"/>
                <a:alphaOff val="0"/>
                <a:tint val="86000"/>
                <a:satMod val="115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3803598"/>
              <a:satOff val="-36385"/>
              <a:lumOff val="-941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3659911"/>
        <a:ext cx="1300098" cy="910069"/>
      </dsp:txXfrm>
    </dsp:sp>
    <dsp:sp modelId="{BF19E3C4-F78A-40C7-BBD9-DCE73665CEA3}">
      <dsp:nvSpPr>
        <dsp:cNvPr id="0" name=""/>
        <dsp:cNvSpPr/>
      </dsp:nvSpPr>
      <dsp:spPr>
        <a:xfrm rot="5400000">
          <a:off x="4147302" y="227663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АНАЛИЗ ПОЛУЧЕННЫХ РЕЗУЛЬТАТОВ</a:t>
          </a:r>
          <a:endParaRPr lang="ru-RU" sz="2400" b="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4147302" y="227663"/>
        <a:ext cx="845064" cy="73195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74D58-D6EC-45B4-9AE9-1F22D6ED795B}">
      <dsp:nvSpPr>
        <dsp:cNvPr id="0" name=""/>
        <dsp:cNvSpPr/>
      </dsp:nvSpPr>
      <dsp:spPr>
        <a:xfrm rot="5400000">
          <a:off x="-195014" y="197827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197827"/>
        <a:ext cx="1300098" cy="910069"/>
      </dsp:txXfrm>
    </dsp:sp>
    <dsp:sp modelId="{5671199D-255D-44CF-98D1-69361ECCB852}">
      <dsp:nvSpPr>
        <dsp:cNvPr id="0" name=""/>
        <dsp:cNvSpPr/>
      </dsp:nvSpPr>
      <dsp:spPr>
        <a:xfrm rot="5400000">
          <a:off x="4147302" y="-3234420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ОПРЕДЕЛЕНИЕ ПРОБЛЕМЫ </a:t>
          </a:r>
          <a:endParaRPr lang="ru-RU" sz="2400" kern="1200" dirty="0"/>
        </a:p>
      </dsp:txBody>
      <dsp:txXfrm rot="5400000">
        <a:off x="4147302" y="-3234420"/>
        <a:ext cx="845064" cy="7319530"/>
      </dsp:txXfrm>
    </dsp:sp>
    <dsp:sp modelId="{1703BD32-B3B0-4979-A392-AC367A82C412}">
      <dsp:nvSpPr>
        <dsp:cNvPr id="0" name=""/>
        <dsp:cNvSpPr/>
      </dsp:nvSpPr>
      <dsp:spPr>
        <a:xfrm rot="5400000">
          <a:off x="-195014" y="1351855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4601200"/>
                <a:satOff val="-12128"/>
                <a:lumOff val="-3137"/>
                <a:alphaOff val="0"/>
                <a:tint val="86000"/>
                <a:satMod val="115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4601200"/>
              <a:satOff val="-12128"/>
              <a:lumOff val="-313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1351855"/>
        <a:ext cx="1300098" cy="910069"/>
      </dsp:txXfrm>
    </dsp:sp>
    <dsp:sp modelId="{0069A26D-9CFF-4017-8603-37D2F965DC08}">
      <dsp:nvSpPr>
        <dsp:cNvPr id="0" name=""/>
        <dsp:cNvSpPr/>
      </dsp:nvSpPr>
      <dsp:spPr>
        <a:xfrm rot="5400000">
          <a:off x="4147302" y="-2080392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ВЫБОР МЕТОДОВ ИССЛЕДОВАНИЯ</a:t>
          </a:r>
          <a:endParaRPr lang="ru-RU" sz="2400" kern="1200" dirty="0"/>
        </a:p>
      </dsp:txBody>
      <dsp:txXfrm rot="5400000">
        <a:off x="4147302" y="-2080392"/>
        <a:ext cx="845064" cy="7319530"/>
      </dsp:txXfrm>
    </dsp:sp>
    <dsp:sp modelId="{A0E81ADA-6F2B-431A-8EA9-EA4E53178458}">
      <dsp:nvSpPr>
        <dsp:cNvPr id="0" name=""/>
        <dsp:cNvSpPr/>
      </dsp:nvSpPr>
      <dsp:spPr>
        <a:xfrm rot="5400000">
          <a:off x="-195014" y="2505883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9202399"/>
                <a:satOff val="-24257"/>
                <a:lumOff val="-6275"/>
                <a:alphaOff val="0"/>
                <a:tint val="86000"/>
                <a:satMod val="115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9202399"/>
              <a:satOff val="-24257"/>
              <a:lumOff val="-627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2505883"/>
        <a:ext cx="1300098" cy="910069"/>
      </dsp:txXfrm>
    </dsp:sp>
    <dsp:sp modelId="{BBA36F73-B8CD-4EAF-B196-EBDA5CC30B9B}">
      <dsp:nvSpPr>
        <dsp:cNvPr id="0" name=""/>
        <dsp:cNvSpPr/>
      </dsp:nvSpPr>
      <dsp:spPr>
        <a:xfrm rot="5400000">
          <a:off x="4147302" y="-926364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ПРОВЕДЕНИЕ ИССЛЕДОВАНИЯ</a:t>
          </a:r>
          <a:endParaRPr lang="ru-RU" sz="2400" kern="1200" dirty="0"/>
        </a:p>
      </dsp:txBody>
      <dsp:txXfrm rot="5400000">
        <a:off x="4147302" y="-926364"/>
        <a:ext cx="845064" cy="7319530"/>
      </dsp:txXfrm>
    </dsp:sp>
    <dsp:sp modelId="{84276B6E-915A-43A5-B427-C4A1430E906D}">
      <dsp:nvSpPr>
        <dsp:cNvPr id="0" name=""/>
        <dsp:cNvSpPr/>
      </dsp:nvSpPr>
      <dsp:spPr>
        <a:xfrm rot="5400000">
          <a:off x="-195014" y="3659911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3803598"/>
                <a:satOff val="-36385"/>
                <a:lumOff val="-9412"/>
                <a:alphaOff val="0"/>
                <a:tint val="86000"/>
                <a:satMod val="115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3803598"/>
              <a:satOff val="-36385"/>
              <a:lumOff val="-941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3659911"/>
        <a:ext cx="1300098" cy="910069"/>
      </dsp:txXfrm>
    </dsp:sp>
    <dsp:sp modelId="{BF19E3C4-F78A-40C7-BBD9-DCE73665CEA3}">
      <dsp:nvSpPr>
        <dsp:cNvPr id="0" name=""/>
        <dsp:cNvSpPr/>
      </dsp:nvSpPr>
      <dsp:spPr>
        <a:xfrm rot="5400000">
          <a:off x="4147302" y="227663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АНАЛИЗ ПОЛУЧЕННЫХ РЕЗУЛЬТАТОВ</a:t>
          </a:r>
          <a:endParaRPr lang="ru-RU" sz="2400" b="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4147302" y="227663"/>
        <a:ext cx="845064" cy="73195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74D58-D6EC-45B4-9AE9-1F22D6ED795B}">
      <dsp:nvSpPr>
        <dsp:cNvPr id="0" name=""/>
        <dsp:cNvSpPr/>
      </dsp:nvSpPr>
      <dsp:spPr>
        <a:xfrm rot="5400000">
          <a:off x="-195014" y="197827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197827"/>
        <a:ext cx="1300098" cy="910069"/>
      </dsp:txXfrm>
    </dsp:sp>
    <dsp:sp modelId="{5671199D-255D-44CF-98D1-69361ECCB852}">
      <dsp:nvSpPr>
        <dsp:cNvPr id="0" name=""/>
        <dsp:cNvSpPr/>
      </dsp:nvSpPr>
      <dsp:spPr>
        <a:xfrm rot="5400000">
          <a:off x="4147302" y="-3234420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ОПРЕДЕЛЕНИЕ ПРОБЛЕМЫ </a:t>
          </a:r>
          <a:endParaRPr lang="ru-RU" sz="2400" kern="1200" dirty="0"/>
        </a:p>
      </dsp:txBody>
      <dsp:txXfrm rot="5400000">
        <a:off x="4147302" y="-3234420"/>
        <a:ext cx="845064" cy="7319530"/>
      </dsp:txXfrm>
    </dsp:sp>
    <dsp:sp modelId="{1703BD32-B3B0-4979-A392-AC367A82C412}">
      <dsp:nvSpPr>
        <dsp:cNvPr id="0" name=""/>
        <dsp:cNvSpPr/>
      </dsp:nvSpPr>
      <dsp:spPr>
        <a:xfrm rot="5400000">
          <a:off x="-195014" y="1351855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4601200"/>
                <a:satOff val="-12128"/>
                <a:lumOff val="-3137"/>
                <a:alphaOff val="0"/>
                <a:tint val="86000"/>
                <a:satMod val="115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4601200"/>
              <a:satOff val="-12128"/>
              <a:lumOff val="-313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1351855"/>
        <a:ext cx="1300098" cy="910069"/>
      </dsp:txXfrm>
    </dsp:sp>
    <dsp:sp modelId="{0069A26D-9CFF-4017-8603-37D2F965DC08}">
      <dsp:nvSpPr>
        <dsp:cNvPr id="0" name=""/>
        <dsp:cNvSpPr/>
      </dsp:nvSpPr>
      <dsp:spPr>
        <a:xfrm rot="5400000">
          <a:off x="4147302" y="-2080392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ВЫБОР МЕТОДОВ ИССЛЕДОВАНИЯ</a:t>
          </a:r>
          <a:endParaRPr lang="ru-RU" sz="2400" kern="1200" dirty="0"/>
        </a:p>
      </dsp:txBody>
      <dsp:txXfrm rot="5400000">
        <a:off x="4147302" y="-2080392"/>
        <a:ext cx="845064" cy="7319530"/>
      </dsp:txXfrm>
    </dsp:sp>
    <dsp:sp modelId="{A0E81ADA-6F2B-431A-8EA9-EA4E53178458}">
      <dsp:nvSpPr>
        <dsp:cNvPr id="0" name=""/>
        <dsp:cNvSpPr/>
      </dsp:nvSpPr>
      <dsp:spPr>
        <a:xfrm rot="5400000">
          <a:off x="-195014" y="2505883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9202399"/>
                <a:satOff val="-24257"/>
                <a:lumOff val="-6275"/>
                <a:alphaOff val="0"/>
                <a:tint val="86000"/>
                <a:satMod val="115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9202399"/>
              <a:satOff val="-24257"/>
              <a:lumOff val="-6275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2505883"/>
        <a:ext cx="1300098" cy="910069"/>
      </dsp:txXfrm>
    </dsp:sp>
    <dsp:sp modelId="{BBA36F73-B8CD-4EAF-B196-EBDA5CC30B9B}">
      <dsp:nvSpPr>
        <dsp:cNvPr id="0" name=""/>
        <dsp:cNvSpPr/>
      </dsp:nvSpPr>
      <dsp:spPr>
        <a:xfrm rot="5400000">
          <a:off x="4147302" y="-926364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ПРОВЕДЕНИЕ ИССЛЕДОВАНИЯ</a:t>
          </a:r>
          <a:endParaRPr lang="ru-RU" sz="2400" kern="1200" dirty="0"/>
        </a:p>
      </dsp:txBody>
      <dsp:txXfrm rot="5400000">
        <a:off x="4147302" y="-926364"/>
        <a:ext cx="845064" cy="7319530"/>
      </dsp:txXfrm>
    </dsp:sp>
    <dsp:sp modelId="{84276B6E-915A-43A5-B427-C4A1430E906D}">
      <dsp:nvSpPr>
        <dsp:cNvPr id="0" name=""/>
        <dsp:cNvSpPr/>
      </dsp:nvSpPr>
      <dsp:spPr>
        <a:xfrm rot="5400000">
          <a:off x="-195014" y="3659911"/>
          <a:ext cx="1300098" cy="910069"/>
        </a:xfrm>
        <a:prstGeom prst="chevron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3803598"/>
                <a:satOff val="-36385"/>
                <a:lumOff val="-9412"/>
                <a:alphaOff val="0"/>
                <a:tint val="86000"/>
                <a:satMod val="115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3803598"/>
              <a:satOff val="-36385"/>
              <a:lumOff val="-941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5400000">
        <a:off x="-195014" y="3659911"/>
        <a:ext cx="1300098" cy="910069"/>
      </dsp:txXfrm>
    </dsp:sp>
    <dsp:sp modelId="{BF19E3C4-F78A-40C7-BBD9-DCE73665CEA3}">
      <dsp:nvSpPr>
        <dsp:cNvPr id="0" name=""/>
        <dsp:cNvSpPr/>
      </dsp:nvSpPr>
      <dsp:spPr>
        <a:xfrm rot="5400000">
          <a:off x="4147302" y="227663"/>
          <a:ext cx="845064" cy="731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tx1"/>
              </a:solidFill>
            </a:rPr>
            <a:t>АНАЛИЗ ПОЛУЧЕННЫХ РЕЗУЛЬТАТОВ</a:t>
          </a:r>
          <a:endParaRPr lang="ru-RU" sz="2400" b="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4147302" y="227663"/>
        <a:ext cx="845064" cy="7319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7B73A-1526-46B5-88F9-9D76DE88D9C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9564-5E96-4783-99B2-13CB8DC5B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29718" cy="13255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Муниципальное  бюджетное дошкольное </a:t>
            </a:r>
            <a:b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образовательное учреждение</a:t>
            </a:r>
            <a:b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«Детский сад комбинированного вида №92»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12" y="1428736"/>
            <a:ext cx="7715277" cy="3214702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Мастер – класс</a:t>
            </a:r>
          </a:p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«Организация исследовательской деятельности  детей с учетом комплексно – тематического принципа»</a:t>
            </a:r>
          </a:p>
          <a:p>
            <a:pPr algn="ctr" eaLnBrk="1" hangingPunct="1">
              <a:defRPr/>
            </a:pPr>
            <a:endParaRPr lang="ru-RU" sz="5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500062" y="4572000"/>
            <a:ext cx="7786713" cy="19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endParaRPr lang="ru-RU" sz="28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4000" b="1" dirty="0" smtClean="0">
                <a:solidFill>
                  <a:srgbClr val="000066"/>
                </a:solidFill>
                <a:latin typeface="Monotype Corsiva" pitchFamily="66" charset="0"/>
              </a:rPr>
              <a:t>Галина Алексеевна Плакущая,</a:t>
            </a:r>
            <a:endParaRPr lang="ru-RU" sz="4000" b="1" dirty="0">
              <a:solidFill>
                <a:srgbClr val="000066"/>
              </a:solidFill>
              <a:latin typeface="Monotype Corsiva" pitchFamily="66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4000" b="1" dirty="0" smtClean="0">
                <a:solidFill>
                  <a:srgbClr val="000066"/>
                </a:solidFill>
                <a:latin typeface="Monotype Corsiva" pitchFamily="66" charset="0"/>
              </a:rPr>
              <a:t>воспитатель,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4000" b="1" dirty="0" smtClean="0">
                <a:solidFill>
                  <a:srgbClr val="000066"/>
                </a:solidFill>
                <a:latin typeface="Monotype Corsiva" pitchFamily="66" charset="0"/>
              </a:rPr>
              <a:t>первая квалификационная категория </a:t>
            </a:r>
            <a:endParaRPr lang="ru-RU" sz="40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60814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33419"/>
            <a:ext cx="7500940" cy="500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070358" cy="610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0099"/>
                </a:solidFill>
              </a:rPr>
              <a:t>СТРУКТУРА ИССЛЕДОВАТЕЛЬСКОЙ ДЕЯТЕЛЬНОСТИ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3"/>
          <a:ext cx="8229600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Перспективный план</a:t>
            </a:r>
            <a:br>
              <a:rPr lang="ru-RU" sz="3200" b="1" dirty="0" smtClean="0">
                <a:solidFill>
                  <a:srgbClr val="003399"/>
                </a:solidFill>
              </a:rPr>
            </a:br>
            <a:r>
              <a:rPr lang="ru-RU" sz="3200" b="1" dirty="0" smtClean="0">
                <a:solidFill>
                  <a:srgbClr val="003399"/>
                </a:solidFill>
              </a:rPr>
              <a:t>«Содержание исследовательской деятельности по темам недели»</a:t>
            </a:r>
            <a:endParaRPr lang="ru-RU" sz="3200" b="1" dirty="0">
              <a:solidFill>
                <a:srgbClr val="003399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3" y="1785926"/>
          <a:ext cx="8715438" cy="36541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32642"/>
                <a:gridCol w="2482135"/>
                <a:gridCol w="3028494"/>
                <a:gridCol w="1972167"/>
              </a:tblGrid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ТЕМА НЕДЕЛИ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ОПЫТЫ, </a:t>
                      </a:r>
                    </a:p>
                    <a:p>
                      <a:pPr algn="ctr"/>
                      <a:r>
                        <a:rPr lang="ru-RU" sz="1600" dirty="0" smtClean="0"/>
                        <a:t>ЭКСПЕРИМЕНТЫ</a:t>
                      </a:r>
                    </a:p>
                    <a:p>
                      <a:pPr algn="ctr"/>
                      <a:r>
                        <a:rPr lang="ru-RU" sz="1600" dirty="0" smtClean="0"/>
                        <a:t>НАБЛЮДЕНИЯ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КОЛЛЕКЦИОНИРОВАНИЕ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ПУТЕШЕСТВИЕ  В ПРОШЛОЕ</a:t>
                      </a:r>
                      <a:endParaRPr lang="ru-RU" sz="1600" dirty="0"/>
                    </a:p>
                  </a:txBody>
                  <a:tcPr anchor="ctr"/>
                </a:tc>
              </a:tr>
              <a:tr h="15824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G:\плакущая\опы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714380" cy="729835"/>
          </a:xfrm>
          <a:prstGeom prst="roundRect">
            <a:avLst/>
          </a:prstGeom>
          <a:noFill/>
        </p:spPr>
      </p:pic>
      <p:pic>
        <p:nvPicPr>
          <p:cNvPr id="6" name="Picture 2" descr="G:\плакущая\сунд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857256" cy="74367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лакущая\рус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5281190" cy="580217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плакущая\пелена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6858049" cy="51435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215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1857356" cy="1733095"/>
          </a:xfrm>
          <a:prstGeom prst="rect">
            <a:avLst/>
          </a:prstGeom>
        </p:spPr>
      </p:pic>
      <p:pic>
        <p:nvPicPr>
          <p:cNvPr id="5" name="Рисунок 4" descr="0011-021-Pil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0298" y="642918"/>
            <a:ext cx="1214446" cy="1134099"/>
          </a:xfrm>
          <a:prstGeom prst="rect">
            <a:avLst/>
          </a:prstGeom>
        </p:spPr>
      </p:pic>
      <p:pic>
        <p:nvPicPr>
          <p:cNvPr id="6" name="Рисунок 5" descr="0016-031-Topo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4612" y="1643050"/>
            <a:ext cx="1000132" cy="1028859"/>
          </a:xfrm>
          <a:prstGeom prst="rect">
            <a:avLst/>
          </a:prstGeom>
        </p:spPr>
      </p:pic>
      <p:pic>
        <p:nvPicPr>
          <p:cNvPr id="7" name="Рисунок 6" descr="F:\2671c614-c27d-4e7b-8d5a-a6bc9175ef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00108"/>
            <a:ext cx="1857388" cy="14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мама\ac68e8893d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642918"/>
            <a:ext cx="1928858" cy="20312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1643042" y="1643050"/>
            <a:ext cx="785818" cy="198880"/>
          </a:xfrm>
          <a:prstGeom prst="rightArrow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57620" y="1571612"/>
            <a:ext cx="642942" cy="198880"/>
          </a:xfrm>
          <a:prstGeom prst="rightArrow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357950" y="1571612"/>
            <a:ext cx="714380" cy="198880"/>
          </a:xfrm>
          <a:prstGeom prst="rightArrow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Irina\Рабочий стол\схема изготовления ткани.jpg"/>
          <p:cNvPicPr>
            <a:picLocks noChangeAspect="1" noChangeArrowheads="1"/>
          </p:cNvPicPr>
          <p:nvPr/>
        </p:nvPicPr>
        <p:blipFill>
          <a:blip r:embed="rId7" cstate="print"/>
          <a:srcRect l="79570" t="51534" r="4441"/>
          <a:stretch>
            <a:fillRect/>
          </a:stretch>
        </p:blipFill>
        <p:spPr bwMode="auto">
          <a:xfrm>
            <a:off x="7358082" y="3500438"/>
            <a:ext cx="1643074" cy="2494074"/>
          </a:xfrm>
          <a:prstGeom prst="rect">
            <a:avLst/>
          </a:prstGeom>
          <a:noFill/>
        </p:spPr>
      </p:pic>
      <p:pic>
        <p:nvPicPr>
          <p:cNvPr id="14" name="Picture 2" descr="C:\Documents and Settings\Irina\Рабочий стол\схема изготовления ткани.jpg"/>
          <p:cNvPicPr>
            <a:picLocks noChangeAspect="1" noChangeArrowheads="1"/>
          </p:cNvPicPr>
          <p:nvPr/>
        </p:nvPicPr>
        <p:blipFill>
          <a:blip r:embed="rId7" cstate="print"/>
          <a:srcRect l="3225" r="78495" b="50613"/>
          <a:stretch>
            <a:fillRect/>
          </a:stretch>
        </p:blipFill>
        <p:spPr bwMode="auto">
          <a:xfrm>
            <a:off x="55876" y="3786190"/>
            <a:ext cx="1372852" cy="2143140"/>
          </a:xfrm>
          <a:prstGeom prst="rect">
            <a:avLst/>
          </a:prstGeom>
          <a:noFill/>
        </p:spPr>
      </p:pic>
      <p:pic>
        <p:nvPicPr>
          <p:cNvPr id="16" name="Picture 2" descr="C:\Documents and Settings\Irina\Рабочий стол\схема изготовления ткани.jpg"/>
          <p:cNvPicPr>
            <a:picLocks noChangeAspect="1" noChangeArrowheads="1"/>
          </p:cNvPicPr>
          <p:nvPr/>
        </p:nvPicPr>
        <p:blipFill>
          <a:blip r:embed="rId8" cstate="print"/>
          <a:srcRect l="5233" t="46954" r="54981"/>
          <a:stretch>
            <a:fillRect/>
          </a:stretch>
        </p:blipFill>
        <p:spPr bwMode="auto">
          <a:xfrm>
            <a:off x="1857356" y="3929066"/>
            <a:ext cx="2114565" cy="1714512"/>
          </a:xfrm>
          <a:prstGeom prst="rect">
            <a:avLst/>
          </a:prstGeom>
          <a:noFill/>
        </p:spPr>
      </p:pic>
      <p:sp>
        <p:nvSpPr>
          <p:cNvPr id="18" name="Стрелка вправо 17"/>
          <p:cNvSpPr/>
          <p:nvPr/>
        </p:nvSpPr>
        <p:spPr>
          <a:xfrm>
            <a:off x="3500430" y="4857760"/>
            <a:ext cx="571504" cy="198880"/>
          </a:xfrm>
          <a:prstGeom prst="rightArrow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285852" y="4714884"/>
            <a:ext cx="571504" cy="198880"/>
          </a:xfrm>
          <a:prstGeom prst="rightArrow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Documents and Settings\Irina\Рабочий стол\схема изготовления ткани.jpg"/>
          <p:cNvPicPr>
            <a:picLocks noChangeAspect="1" noChangeArrowheads="1"/>
          </p:cNvPicPr>
          <p:nvPr/>
        </p:nvPicPr>
        <p:blipFill>
          <a:blip r:embed="rId9" cstate="print"/>
          <a:srcRect l="6097" t="55448" r="51220" b="4253"/>
          <a:stretch>
            <a:fillRect/>
          </a:stretch>
        </p:blipFill>
        <p:spPr bwMode="auto">
          <a:xfrm>
            <a:off x="4071934" y="3571876"/>
            <a:ext cx="2946818" cy="2357454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6715140" y="4786322"/>
            <a:ext cx="714380" cy="198880"/>
          </a:xfrm>
          <a:prstGeom prst="rightArrow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rina\Рабочий стол\схема изготовления пеленашки.jpg"/>
          <p:cNvPicPr>
            <a:picLocks noChangeAspect="1" noChangeArrowheads="1"/>
          </p:cNvPicPr>
          <p:nvPr/>
        </p:nvPicPr>
        <p:blipFill>
          <a:blip r:embed="rId2" cstate="print"/>
          <a:srcRect b="60793"/>
          <a:stretch>
            <a:fillRect/>
          </a:stretch>
        </p:blipFill>
        <p:spPr bwMode="auto">
          <a:xfrm>
            <a:off x="142844" y="928670"/>
            <a:ext cx="4572032" cy="2000264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026" name="Picture 2" descr="C:\Documents and Settings\Irina\Рабочий стол\МАСТЕР - КЛАСС\ДЕРЕВЯННВЯ КУК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8402622" cy="2559599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5" name="Picture 2" descr="C:\Documents and Settings\Irina\Рабочий стол\схема изготовления пеленашки.jpg"/>
          <p:cNvPicPr>
            <a:picLocks noChangeAspect="1" noChangeArrowheads="1"/>
          </p:cNvPicPr>
          <p:nvPr/>
        </p:nvPicPr>
        <p:blipFill>
          <a:blip r:embed="rId2" cstate="print"/>
          <a:srcRect t="52931"/>
          <a:stretch>
            <a:fillRect/>
          </a:stretch>
        </p:blipFill>
        <p:spPr bwMode="auto">
          <a:xfrm>
            <a:off x="4500562" y="928669"/>
            <a:ext cx="4429156" cy="201643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0099"/>
                </a:solidFill>
              </a:rPr>
              <a:t>СТРУКТУРА ИССЛЕДОВАТЕЛЬСКОЙ ДЕЯТЕЛЬНОСТИ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3"/>
          <a:ext cx="8229600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824536"/>
          </a:xfrm>
        </p:spPr>
        <p:txBody>
          <a:bodyPr>
            <a:noAutofit/>
          </a:bodyPr>
          <a:lstStyle/>
          <a:p>
            <a:pPr marL="273050" indent="-273050" algn="ctr">
              <a:buNone/>
            </a:pP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Скажи мне 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</a:t>
            </a: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 я забуду;</a:t>
            </a:r>
          </a:p>
          <a:p>
            <a:pPr marL="273050" indent="-273050" algn="ctr">
              <a:buNone/>
            </a:pP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Покажи мне 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 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 я запомню;</a:t>
            </a:r>
            <a:endParaRPr lang="en-US" sz="54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273050" indent="-273050" algn="ctr">
              <a:buNone/>
            </a:pP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Дай сделать 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 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 я пойму.</a:t>
            </a:r>
          </a:p>
          <a:p>
            <a:pPr marL="273050" indent="-273050" algn="ctr">
              <a:buNone/>
            </a:pPr>
            <a:endParaRPr lang="en-US" sz="4800" b="1" i="1" dirty="0" smtClean="0">
              <a:solidFill>
                <a:srgbClr val="003399"/>
              </a:solidFill>
              <a:latin typeface="Monotype Corsiva" pitchFamily="66" charset="0"/>
            </a:endParaRPr>
          </a:p>
          <a:p>
            <a:pPr marL="273050" indent="-273050" algn="ctr">
              <a:buNone/>
            </a:pPr>
            <a:r>
              <a:rPr lang="en-US" sz="4800" i="1" dirty="0" smtClean="0">
                <a:solidFill>
                  <a:srgbClr val="003399"/>
                </a:solidFill>
                <a:latin typeface="Monotype Corsiva" pitchFamily="66" charset="0"/>
              </a:rPr>
              <a:t>           </a:t>
            </a:r>
            <a:endParaRPr lang="ru-RU" sz="4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471858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+mn-lt"/>
              </a:rPr>
              <a:t>Интегративное качество «Любознательный, активный»</a:t>
            </a:r>
            <a:endParaRPr lang="ru-RU" sz="2000" b="1" dirty="0">
              <a:solidFill>
                <a:srgbClr val="003399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3314078" cy="316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29124" y="1714488"/>
          <a:ext cx="371477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71934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Интегративное  качество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 «Овладевший средствами общения 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и способами взаимодействия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 со взрослыми и сверстниками»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лакущая\книг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5040560" cy="3547060"/>
          </a:xfrm>
          <a:prstGeom prst="rect">
            <a:avLst/>
          </a:prstGeom>
          <a:noFill/>
        </p:spPr>
      </p:pic>
      <p:pic>
        <p:nvPicPr>
          <p:cNvPr id="2051" name="Picture 3" descr="G:\плакущая\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5330">
            <a:off x="532503" y="883649"/>
            <a:ext cx="2812161" cy="3933409"/>
          </a:xfrm>
          <a:prstGeom prst="rect">
            <a:avLst/>
          </a:prstGeom>
          <a:noFill/>
        </p:spPr>
      </p:pic>
      <p:pic>
        <p:nvPicPr>
          <p:cNvPr id="2052" name="Picture 4" descr="G:\плакущая\дыб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448272" cy="3839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ИГРА «ПРОДОЛЖИ ФРАЗУ…»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pPr lvl="0"/>
            <a:r>
              <a:rPr lang="ru-RU" dirty="0" smtClean="0"/>
              <a:t>сегодня я понял ..........................</a:t>
            </a:r>
          </a:p>
          <a:p>
            <a:pPr lvl="0"/>
            <a:r>
              <a:rPr lang="ru-RU" dirty="0" smtClean="0"/>
              <a:t>сегодня мне удалось……………………</a:t>
            </a:r>
          </a:p>
          <a:p>
            <a:pPr lvl="0"/>
            <a:r>
              <a:rPr lang="ru-RU" dirty="0" smtClean="0"/>
              <a:t>я научился………………………………….</a:t>
            </a:r>
          </a:p>
          <a:p>
            <a:pPr lvl="0"/>
            <a:r>
              <a:rPr lang="ru-RU" dirty="0" smtClean="0"/>
              <a:t>сегодня мне удалось…………………………</a:t>
            </a:r>
          </a:p>
          <a:p>
            <a:pPr lvl="0"/>
            <a:r>
              <a:rPr lang="ru-RU" dirty="0" smtClean="0"/>
              <a:t>было трудно…………………………………….</a:t>
            </a:r>
          </a:p>
          <a:p>
            <a:pPr lvl="0"/>
            <a:r>
              <a:rPr lang="ru-RU" dirty="0" smtClean="0"/>
              <a:t>было интересно…………………………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52838" y="1162819"/>
            <a:ext cx="454624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ИННОВАЦИОННОЙ </a:t>
            </a:r>
            <a:r>
              <a:rPr lang="ru-RU" sz="3200" b="1" dirty="0" smtClean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885" y="4286256"/>
            <a:ext cx="3036115" cy="202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003399"/>
                </a:solidFill>
              </a:rPr>
              <a:t>ДЕЯТЕЛЬНОСТНЫЙ ПОДХОД </a:t>
            </a:r>
            <a:br>
              <a:rPr lang="ru-RU" sz="3600" b="1" dirty="0" smtClean="0">
                <a:solidFill>
                  <a:srgbClr val="003399"/>
                </a:solidFill>
              </a:rPr>
            </a:br>
            <a:r>
              <a:rPr lang="ru-RU" sz="3600" b="1" dirty="0" smtClean="0">
                <a:solidFill>
                  <a:srgbClr val="003399"/>
                </a:solidFill>
              </a:rPr>
              <a:t>к организации исследовательской деятельности в соответствии с ФГТ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(Л.С. </a:t>
            </a:r>
            <a:r>
              <a:rPr lang="ru-RU" sz="2200" b="1" dirty="0" err="1" smtClean="0">
                <a:solidFill>
                  <a:schemeClr val="tx1"/>
                </a:solidFill>
              </a:rPr>
              <a:t>Выготский</a:t>
            </a:r>
            <a:r>
              <a:rPr lang="ru-RU" sz="2200" b="1" dirty="0" smtClean="0">
                <a:solidFill>
                  <a:schemeClr val="tx1"/>
                </a:solidFill>
              </a:rPr>
              <a:t>, А.Н. Леонтьев, Д.Б. </a:t>
            </a:r>
            <a:r>
              <a:rPr lang="ru-RU" sz="2200" b="1" dirty="0" err="1" smtClean="0">
                <a:solidFill>
                  <a:schemeClr val="tx1"/>
                </a:solidFill>
              </a:rPr>
              <a:t>Эльконин</a:t>
            </a:r>
            <a:r>
              <a:rPr lang="ru-RU" sz="2200" b="1" dirty="0" smtClean="0">
                <a:solidFill>
                  <a:schemeClr val="tx1"/>
                </a:solidFill>
              </a:rPr>
              <a:t>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А.В. Запорожец,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С.Л. Рубинштейн и др.)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3399"/>
                </a:solidFill>
              </a:rPr>
              <a:t>Типы исследования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935480"/>
            <a:ext cx="6829444" cy="438912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b="1" dirty="0" smtClean="0"/>
              <a:t>НАБЛЮДЕНИЕ</a:t>
            </a:r>
          </a:p>
          <a:p>
            <a:pPr lvl="0">
              <a:lnSpc>
                <a:spcPct val="150000"/>
              </a:lnSpc>
            </a:pPr>
            <a:r>
              <a:rPr lang="ru-RU" b="1" dirty="0" smtClean="0"/>
              <a:t>ОПЫТ</a:t>
            </a:r>
          </a:p>
          <a:p>
            <a:pPr lvl="0">
              <a:lnSpc>
                <a:spcPct val="150000"/>
              </a:lnSpc>
            </a:pPr>
            <a:r>
              <a:rPr lang="ru-RU" b="1" dirty="0" smtClean="0"/>
              <a:t>ЭКСПЕРИМЕНТ</a:t>
            </a:r>
          </a:p>
          <a:p>
            <a:pPr lvl="0">
              <a:lnSpc>
                <a:spcPct val="150000"/>
              </a:lnSpc>
            </a:pPr>
            <a:r>
              <a:rPr lang="ru-RU" b="1" dirty="0" smtClean="0"/>
              <a:t>КОЛЛЕКЦИОНИРОВАНИЕ</a:t>
            </a:r>
          </a:p>
          <a:p>
            <a:pPr lvl="0">
              <a:lnSpc>
                <a:spcPct val="150000"/>
              </a:lnSpc>
            </a:pPr>
            <a:r>
              <a:rPr lang="ru-RU" b="1" dirty="0" smtClean="0"/>
              <a:t>ИСТОРИЯ ПРЕДМЕТА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СБОР ИНФОРМАЦИИ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3399"/>
                </a:solidFill>
              </a:rPr>
              <a:t>Цель мастер - класса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329642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ПРЕДСТАВИТЬ СОБСТВЕННУЮ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СИСТЕМУ РАБОТЫ ПО ОРГАНИЗАЦИИ ИССЛЕДОВАТЕЛЬСКОЙ ДЕЯТЕЛЬНОСТИ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С ДЕТЬМИ СТАРШЕГО ДОШКОЛЬНОГО ВОЗРАСТА В СООТВЕТСТВИИ С КОМПЛЕКСНО – ТЕМАТИЧЕСКИМ ПРИНЦИПОМ.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0099"/>
                </a:solidFill>
              </a:rPr>
              <a:t>СТРУКТУРА ИССЛЕДОВАТЕЛЬСКОЙ ДЕЯТЕЛЬНОСТИ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3"/>
          <a:ext cx="8229600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467544" y="0"/>
            <a:ext cx="8280920" cy="6669360"/>
          </a:xfrm>
          <a:prstGeom prst="star7">
            <a:avLst>
              <a:gd name="adj" fmla="val 32824"/>
              <a:gd name="hf" fmla="val 102572"/>
              <a:gd name="vf" fmla="val 10521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G:\плакущая\вопр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2448272" cy="230425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467544" y="0"/>
            <a:ext cx="8280920" cy="6669360"/>
          </a:xfrm>
          <a:prstGeom prst="star7">
            <a:avLst>
              <a:gd name="adj" fmla="val 32824"/>
              <a:gd name="hf" fmla="val 102572"/>
              <a:gd name="vf" fmla="val 10521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плакущая\301.jpg"/>
          <p:cNvPicPr>
            <a:picLocks noChangeAspect="1" noChangeArrowheads="1"/>
          </p:cNvPicPr>
          <p:nvPr/>
        </p:nvPicPr>
        <p:blipFill>
          <a:blip r:embed="rId2" cstate="print"/>
          <a:srcRect t="2607" r="78122" b="84359"/>
          <a:stretch>
            <a:fillRect/>
          </a:stretch>
        </p:blipFill>
        <p:spPr bwMode="auto">
          <a:xfrm>
            <a:off x="3995936" y="692696"/>
            <a:ext cx="1224136" cy="1020113"/>
          </a:xfrm>
          <a:prstGeom prst="rect">
            <a:avLst/>
          </a:prstGeom>
          <a:noFill/>
        </p:spPr>
      </p:pic>
      <p:pic>
        <p:nvPicPr>
          <p:cNvPr id="1027" name="Picture 3" descr="G:\плакущая\301.jpg"/>
          <p:cNvPicPr>
            <a:picLocks noChangeAspect="1" noChangeArrowheads="1"/>
          </p:cNvPicPr>
          <p:nvPr/>
        </p:nvPicPr>
        <p:blipFill>
          <a:blip r:embed="rId2" cstate="print"/>
          <a:srcRect t="15641" r="79946" b="72628"/>
          <a:stretch>
            <a:fillRect/>
          </a:stretch>
        </p:blipFill>
        <p:spPr bwMode="auto">
          <a:xfrm>
            <a:off x="1835696" y="1556792"/>
            <a:ext cx="1440160" cy="1178313"/>
          </a:xfrm>
          <a:prstGeom prst="rect">
            <a:avLst/>
          </a:prstGeom>
          <a:noFill/>
        </p:spPr>
      </p:pic>
      <p:pic>
        <p:nvPicPr>
          <p:cNvPr id="7" name="Picture 3" descr="G:\плакущая\301.jpg"/>
          <p:cNvPicPr>
            <a:picLocks noChangeAspect="1" noChangeArrowheads="1"/>
          </p:cNvPicPr>
          <p:nvPr/>
        </p:nvPicPr>
        <p:blipFill>
          <a:blip r:embed="rId2" cstate="print"/>
          <a:srcRect t="84723" r="79946" b="2243"/>
          <a:stretch>
            <a:fillRect/>
          </a:stretch>
        </p:blipFill>
        <p:spPr bwMode="auto">
          <a:xfrm>
            <a:off x="1278708" y="3429000"/>
            <a:ext cx="1158702" cy="1053365"/>
          </a:xfrm>
          <a:prstGeom prst="rect">
            <a:avLst/>
          </a:prstGeom>
          <a:noFill/>
        </p:spPr>
      </p:pic>
      <p:pic>
        <p:nvPicPr>
          <p:cNvPr id="8" name="Picture 3" descr="G:\плакущая\301.jpg"/>
          <p:cNvPicPr>
            <a:picLocks noChangeAspect="1" noChangeArrowheads="1"/>
          </p:cNvPicPr>
          <p:nvPr/>
        </p:nvPicPr>
        <p:blipFill>
          <a:blip r:embed="rId2" cstate="print"/>
          <a:srcRect t="72840" r="78544" b="15429"/>
          <a:stretch>
            <a:fillRect/>
          </a:stretch>
        </p:blipFill>
        <p:spPr bwMode="auto">
          <a:xfrm>
            <a:off x="2533620" y="5229200"/>
            <a:ext cx="1318300" cy="1008112"/>
          </a:xfrm>
          <a:prstGeom prst="rect">
            <a:avLst/>
          </a:prstGeom>
          <a:noFill/>
        </p:spPr>
      </p:pic>
      <p:pic>
        <p:nvPicPr>
          <p:cNvPr id="11" name="Picture 3" descr="G:\плакущая\301.jpg"/>
          <p:cNvPicPr>
            <a:picLocks noChangeAspect="1" noChangeArrowheads="1"/>
          </p:cNvPicPr>
          <p:nvPr/>
        </p:nvPicPr>
        <p:blipFill>
          <a:blip r:embed="rId2" cstate="print"/>
          <a:srcRect t="27372" r="78122" b="62201"/>
          <a:stretch>
            <a:fillRect/>
          </a:stretch>
        </p:blipFill>
        <p:spPr bwMode="auto">
          <a:xfrm>
            <a:off x="6084168" y="1556792"/>
            <a:ext cx="1404156" cy="936104"/>
          </a:xfrm>
          <a:prstGeom prst="rect">
            <a:avLst/>
          </a:prstGeom>
          <a:noFill/>
        </p:spPr>
      </p:pic>
      <p:pic>
        <p:nvPicPr>
          <p:cNvPr id="1028" name="Picture 4" descr="G:\плакущая\вопр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2448272" cy="2304256"/>
          </a:xfrm>
          <a:prstGeom prst="ellipse">
            <a:avLst/>
          </a:prstGeom>
          <a:noFill/>
        </p:spPr>
      </p:pic>
      <p:pic>
        <p:nvPicPr>
          <p:cNvPr id="1029" name="Picture 5" descr="G:\плакущая\доми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013176"/>
            <a:ext cx="1008112" cy="1350150"/>
          </a:xfrm>
          <a:prstGeom prst="rect">
            <a:avLst/>
          </a:prstGeom>
          <a:noFill/>
        </p:spPr>
      </p:pic>
      <p:pic>
        <p:nvPicPr>
          <p:cNvPr id="2" name="Picture 2" descr="F:\свит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286124"/>
            <a:ext cx="1438737" cy="1361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0723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G:\плакущая\вопр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491268" cy="140354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" name="Picture 3" descr="G:\плакущая\301.jpg"/>
          <p:cNvPicPr>
            <a:picLocks noChangeAspect="1" noChangeArrowheads="1"/>
          </p:cNvPicPr>
          <p:nvPr/>
        </p:nvPicPr>
        <p:blipFill>
          <a:blip r:embed="rId4" cstate="print"/>
          <a:srcRect l="2290" t="15641" r="80916" b="72628"/>
          <a:stretch>
            <a:fillRect/>
          </a:stretch>
        </p:blipFill>
        <p:spPr bwMode="auto">
          <a:xfrm>
            <a:off x="1714480" y="0"/>
            <a:ext cx="1571636" cy="1535503"/>
          </a:xfrm>
          <a:prstGeom prst="rect">
            <a:avLst/>
          </a:prstGeom>
          <a:noFill/>
        </p:spPr>
      </p:pic>
      <p:pic>
        <p:nvPicPr>
          <p:cNvPr id="5" name="Picture 2" descr="F:\свит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42852"/>
            <a:ext cx="1816072" cy="142876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Picture 2" descr="G:\плакущая\301.jpg"/>
          <p:cNvPicPr>
            <a:picLocks noChangeAspect="1" noChangeArrowheads="1"/>
          </p:cNvPicPr>
          <p:nvPr/>
        </p:nvPicPr>
        <p:blipFill>
          <a:blip r:embed="rId4" cstate="print"/>
          <a:srcRect l="2570" t="2607" r="81151" b="84359"/>
          <a:stretch>
            <a:fillRect/>
          </a:stretch>
        </p:blipFill>
        <p:spPr bwMode="auto">
          <a:xfrm>
            <a:off x="5500694" y="0"/>
            <a:ext cx="1357322" cy="1520179"/>
          </a:xfrm>
          <a:prstGeom prst="rect">
            <a:avLst/>
          </a:prstGeom>
          <a:noFill/>
        </p:spPr>
      </p:pic>
      <p:pic>
        <p:nvPicPr>
          <p:cNvPr id="7" name="Picture 3" descr="G:\плакущая\301.jpg"/>
          <p:cNvPicPr>
            <a:picLocks noChangeAspect="1" noChangeArrowheads="1"/>
          </p:cNvPicPr>
          <p:nvPr/>
        </p:nvPicPr>
        <p:blipFill>
          <a:blip r:embed="rId4" cstate="print"/>
          <a:srcRect l="2605" t="73856" r="81057" b="15429"/>
          <a:stretch>
            <a:fillRect/>
          </a:stretch>
        </p:blipFill>
        <p:spPr bwMode="auto">
          <a:xfrm>
            <a:off x="7072330" y="0"/>
            <a:ext cx="1643074" cy="150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173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Муниципальное  бюджетное дошкольное  образовательное учреждение «Детский сад комбинированного вида №92»</vt:lpstr>
      <vt:lpstr>Слайд 2</vt:lpstr>
      <vt:lpstr>   ДЕЯТЕЛЬНОСТНЫЙ ПОДХОД  к организации исследовательской деятельности в соответствии с ФГТ   (Л.С. Выготский, А.Н. Леонтьев, Д.Б. Эльконин,  А.В. Запорожец, С.Л. Рубинштейн и др.)</vt:lpstr>
      <vt:lpstr>Типы исследования</vt:lpstr>
      <vt:lpstr>Цель мастер - класса</vt:lpstr>
      <vt:lpstr>     СТРУКТУРА ИССЛЕДОВАТЕЛЬСКОЙ ДЕЯТЕЛЬНОСТИ </vt:lpstr>
      <vt:lpstr>Слайд 7</vt:lpstr>
      <vt:lpstr>Слайд 8</vt:lpstr>
      <vt:lpstr>Слайд 9</vt:lpstr>
      <vt:lpstr>Слайд 10</vt:lpstr>
      <vt:lpstr>Слайд 11</vt:lpstr>
      <vt:lpstr>Слайд 12</vt:lpstr>
      <vt:lpstr>     СТРУКТУРА ИССЛЕДОВАТЕЛЬСКОЙ ДЕЯТЕЛЬНОСТИ </vt:lpstr>
      <vt:lpstr>Перспективный план «Содержание исследовательской деятельности по темам недели»</vt:lpstr>
      <vt:lpstr>Слайд 15</vt:lpstr>
      <vt:lpstr>Слайд 16</vt:lpstr>
      <vt:lpstr>Слайд 17</vt:lpstr>
      <vt:lpstr>Слайд 18</vt:lpstr>
      <vt:lpstr>     СТРУКТУРА ИССЛЕДОВАТЕЛЬСКОЙ ДЕЯТЕЛЬНОСТИ </vt:lpstr>
      <vt:lpstr>Интегративное качество «Любознательный, активный»</vt:lpstr>
      <vt:lpstr>Слайд 21</vt:lpstr>
      <vt:lpstr>ИГРА «ПРОДОЛЖИ ФРАЗУ…»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к организации образовательного процесса в соответсвии с ФГТ</dc:title>
  <cp:lastModifiedBy>Admin</cp:lastModifiedBy>
  <cp:revision>76</cp:revision>
  <dcterms:modified xsi:type="dcterms:W3CDTF">2012-12-13T20:13:28Z</dcterms:modified>
</cp:coreProperties>
</file>