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8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54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8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64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45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28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58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7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4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4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9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C539C-8B0B-4233-8E6A-992C5123673C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7DC8-CA38-4B05-92F5-E3C429BFE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2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3544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1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7" y="-1"/>
            <a:ext cx="8953500" cy="6858001"/>
          </a:xfrm>
        </p:spPr>
      </p:pic>
    </p:spTree>
    <p:extLst>
      <p:ext uri="{BB962C8B-B14F-4D97-AF65-F5344CB8AC3E}">
        <p14:creationId xmlns:p14="http://schemas.microsoft.com/office/powerpoint/2010/main" val="10987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077.radikal.ru/1204/23/43b26415b3a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69" y="0"/>
            <a:ext cx="8643669" cy="7065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7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img0.liveinternet.ru/images/attach/c/4/79/257/79257322_ch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0" y="0"/>
            <a:ext cx="115114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22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4" y="176466"/>
            <a:ext cx="6910316" cy="66815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6" y="128489"/>
            <a:ext cx="4157933" cy="554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1.liveinternet.ru/images/attach/c/6/92/463/92463069_large_0016050Russkajamatresh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57" y="42545"/>
            <a:ext cx="9290685" cy="67729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5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woodfun.ru/files/45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65" y="345057"/>
            <a:ext cx="10575985" cy="6331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52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russianlegacy.com/catalog/images/matryoshka_traditional/ND0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3" y="138024"/>
            <a:ext cx="9023230" cy="6719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5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3</cp:revision>
  <dcterms:created xsi:type="dcterms:W3CDTF">2013-11-07T06:35:27Z</dcterms:created>
  <dcterms:modified xsi:type="dcterms:W3CDTF">2013-11-07T06:55:18Z</dcterms:modified>
</cp:coreProperties>
</file>