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4"/>
  </p:handoutMasterIdLst>
  <p:sldIdLst>
    <p:sldId id="267" r:id="rId2"/>
    <p:sldId id="257" r:id="rId3"/>
    <p:sldId id="259" r:id="rId4"/>
    <p:sldId id="262" r:id="rId5"/>
    <p:sldId id="263" r:id="rId6"/>
    <p:sldId id="260" r:id="rId7"/>
    <p:sldId id="261" r:id="rId8"/>
    <p:sldId id="265" r:id="rId9"/>
    <p:sldId id="266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63" autoAdjust="0"/>
  </p:normalViewPr>
  <p:slideViewPr>
    <p:cSldViewPr>
      <p:cViewPr varScale="1">
        <p:scale>
          <a:sx n="64" d="100"/>
          <a:sy n="64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4D1A16-61E6-4865-A59D-DFAE2D75EC8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DE907-FCDC-4D12-BF16-AFCEB287E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C9090-3E41-473D-A531-774CA83F39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F2538-C652-49A8-8B05-E91E06CF34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F73BAD-A169-410B-9CBE-2621D1637B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3EC21-491D-4EF6-A2FD-C6D02ED394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B29C-2386-4AA7-AFBD-64C3F2052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14297-CFE4-4188-9A5E-A9A18FC9BB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6FAC-191C-43BC-B471-1C3D0E9158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D7371-3D68-456C-AB72-799FA5BF2A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2275-9362-430F-8BEC-E2ED1B009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E9BA3-25F2-49A8-9124-42CE036A89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AD31-1F78-407C-86C2-49092DEC64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4A150B-A699-4F72-8B07-55731A3603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7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7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____Microsoft_Office_Word_97_-_20035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486650" cy="23749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Развивающее обучение в начальной школе: деятельностный подход</a:t>
            </a:r>
            <a:r>
              <a:rPr lang="ru-RU" sz="4000"/>
              <a:t> </a:t>
            </a:r>
          </a:p>
        </p:txBody>
      </p:sp>
      <p:grpSp>
        <p:nvGrpSpPr>
          <p:cNvPr id="108688" name="Group 144"/>
          <p:cNvGrpSpPr>
            <a:grpSpLocks/>
          </p:cNvGrpSpPr>
          <p:nvPr/>
        </p:nvGrpSpPr>
        <p:grpSpPr bwMode="auto">
          <a:xfrm>
            <a:off x="6657975" y="4256088"/>
            <a:ext cx="2376488" cy="1989137"/>
            <a:chOff x="4194" y="2681"/>
            <a:chExt cx="1497" cy="1253"/>
          </a:xfrm>
        </p:grpSpPr>
        <p:sp>
          <p:nvSpPr>
            <p:cNvPr id="108563" name="Freeform 19"/>
            <p:cNvSpPr>
              <a:spLocks/>
            </p:cNvSpPr>
            <p:nvPr/>
          </p:nvSpPr>
          <p:spPr bwMode="auto">
            <a:xfrm>
              <a:off x="4401" y="3414"/>
              <a:ext cx="440" cy="309"/>
            </a:xfrm>
            <a:custGeom>
              <a:avLst/>
              <a:gdLst/>
              <a:ahLst/>
              <a:cxnLst>
                <a:cxn ang="0">
                  <a:pos x="56" y="228"/>
                </a:cxn>
                <a:cxn ang="0">
                  <a:pos x="51" y="226"/>
                </a:cxn>
                <a:cxn ang="0">
                  <a:pos x="40" y="218"/>
                </a:cxn>
                <a:cxn ang="0">
                  <a:pos x="27" y="205"/>
                </a:cxn>
                <a:cxn ang="0">
                  <a:pos x="12" y="187"/>
                </a:cxn>
                <a:cxn ang="0">
                  <a:pos x="2" y="164"/>
                </a:cxn>
                <a:cxn ang="0">
                  <a:pos x="0" y="134"/>
                </a:cxn>
                <a:cxn ang="0">
                  <a:pos x="8" y="96"/>
                </a:cxn>
                <a:cxn ang="0">
                  <a:pos x="32" y="53"/>
                </a:cxn>
                <a:cxn ang="0">
                  <a:pos x="48" y="33"/>
                </a:cxn>
                <a:cxn ang="0">
                  <a:pos x="68" y="17"/>
                </a:cxn>
                <a:cxn ang="0">
                  <a:pos x="89" y="7"/>
                </a:cxn>
                <a:cxn ang="0">
                  <a:pos x="114" y="2"/>
                </a:cxn>
                <a:cxn ang="0">
                  <a:pos x="139" y="0"/>
                </a:cxn>
                <a:cxn ang="0">
                  <a:pos x="165" y="2"/>
                </a:cxn>
                <a:cxn ang="0">
                  <a:pos x="193" y="7"/>
                </a:cxn>
                <a:cxn ang="0">
                  <a:pos x="221" y="13"/>
                </a:cxn>
                <a:cxn ang="0">
                  <a:pos x="250" y="23"/>
                </a:cxn>
                <a:cxn ang="0">
                  <a:pos x="278" y="33"/>
                </a:cxn>
                <a:cxn ang="0">
                  <a:pos x="306" y="45"/>
                </a:cxn>
                <a:cxn ang="0">
                  <a:pos x="332" y="56"/>
                </a:cxn>
                <a:cxn ang="0">
                  <a:pos x="357" y="68"/>
                </a:cxn>
                <a:cxn ang="0">
                  <a:pos x="382" y="78"/>
                </a:cxn>
                <a:cxn ang="0">
                  <a:pos x="403" y="88"/>
                </a:cxn>
                <a:cxn ang="0">
                  <a:pos x="423" y="94"/>
                </a:cxn>
                <a:cxn ang="0">
                  <a:pos x="444" y="101"/>
                </a:cxn>
                <a:cxn ang="0">
                  <a:pos x="467" y="107"/>
                </a:cxn>
                <a:cxn ang="0">
                  <a:pos x="496" y="116"/>
                </a:cxn>
                <a:cxn ang="0">
                  <a:pos x="525" y="126"/>
                </a:cxn>
                <a:cxn ang="0">
                  <a:pos x="557" y="137"/>
                </a:cxn>
                <a:cxn ang="0">
                  <a:pos x="590" y="150"/>
                </a:cxn>
                <a:cxn ang="0">
                  <a:pos x="624" y="165"/>
                </a:cxn>
                <a:cxn ang="0">
                  <a:pos x="657" y="183"/>
                </a:cxn>
                <a:cxn ang="0">
                  <a:pos x="692" y="203"/>
                </a:cxn>
                <a:cxn ang="0">
                  <a:pos x="723" y="228"/>
                </a:cxn>
                <a:cxn ang="0">
                  <a:pos x="756" y="254"/>
                </a:cxn>
                <a:cxn ang="0">
                  <a:pos x="786" y="286"/>
                </a:cxn>
                <a:cxn ang="0">
                  <a:pos x="813" y="320"/>
                </a:cxn>
                <a:cxn ang="0">
                  <a:pos x="837" y="360"/>
                </a:cxn>
                <a:cxn ang="0">
                  <a:pos x="857" y="403"/>
                </a:cxn>
                <a:cxn ang="0">
                  <a:pos x="874" y="452"/>
                </a:cxn>
                <a:cxn ang="0">
                  <a:pos x="880" y="500"/>
                </a:cxn>
                <a:cxn ang="0">
                  <a:pos x="872" y="540"/>
                </a:cxn>
                <a:cxn ang="0">
                  <a:pos x="851" y="571"/>
                </a:cxn>
                <a:cxn ang="0">
                  <a:pos x="818" y="596"/>
                </a:cxn>
                <a:cxn ang="0">
                  <a:pos x="775" y="611"/>
                </a:cxn>
                <a:cxn ang="0">
                  <a:pos x="723" y="619"/>
                </a:cxn>
                <a:cxn ang="0">
                  <a:pos x="664" y="617"/>
                </a:cxn>
                <a:cxn ang="0">
                  <a:pos x="600" y="609"/>
                </a:cxn>
                <a:cxn ang="0">
                  <a:pos x="530" y="591"/>
                </a:cxn>
                <a:cxn ang="0">
                  <a:pos x="459" y="565"/>
                </a:cxn>
                <a:cxn ang="0">
                  <a:pos x="387" y="530"/>
                </a:cxn>
                <a:cxn ang="0">
                  <a:pos x="314" y="487"/>
                </a:cxn>
                <a:cxn ang="0">
                  <a:pos x="243" y="436"/>
                </a:cxn>
                <a:cxn ang="0">
                  <a:pos x="175" y="375"/>
                </a:cxn>
                <a:cxn ang="0">
                  <a:pos x="112" y="305"/>
                </a:cxn>
                <a:cxn ang="0">
                  <a:pos x="56" y="228"/>
                </a:cxn>
              </a:cxnLst>
              <a:rect l="0" t="0" r="r" b="b"/>
              <a:pathLst>
                <a:path w="880" h="619">
                  <a:moveTo>
                    <a:pt x="56" y="228"/>
                  </a:moveTo>
                  <a:lnTo>
                    <a:pt x="51" y="226"/>
                  </a:lnTo>
                  <a:lnTo>
                    <a:pt x="40" y="218"/>
                  </a:lnTo>
                  <a:lnTo>
                    <a:pt x="27" y="205"/>
                  </a:lnTo>
                  <a:lnTo>
                    <a:pt x="12" y="187"/>
                  </a:lnTo>
                  <a:lnTo>
                    <a:pt x="2" y="164"/>
                  </a:lnTo>
                  <a:lnTo>
                    <a:pt x="0" y="134"/>
                  </a:lnTo>
                  <a:lnTo>
                    <a:pt x="8" y="96"/>
                  </a:lnTo>
                  <a:lnTo>
                    <a:pt x="32" y="53"/>
                  </a:lnTo>
                  <a:lnTo>
                    <a:pt x="48" y="33"/>
                  </a:lnTo>
                  <a:lnTo>
                    <a:pt x="68" y="17"/>
                  </a:lnTo>
                  <a:lnTo>
                    <a:pt x="89" y="7"/>
                  </a:lnTo>
                  <a:lnTo>
                    <a:pt x="114" y="2"/>
                  </a:lnTo>
                  <a:lnTo>
                    <a:pt x="139" y="0"/>
                  </a:lnTo>
                  <a:lnTo>
                    <a:pt x="165" y="2"/>
                  </a:lnTo>
                  <a:lnTo>
                    <a:pt x="193" y="7"/>
                  </a:lnTo>
                  <a:lnTo>
                    <a:pt x="221" y="13"/>
                  </a:lnTo>
                  <a:lnTo>
                    <a:pt x="250" y="23"/>
                  </a:lnTo>
                  <a:lnTo>
                    <a:pt x="278" y="33"/>
                  </a:lnTo>
                  <a:lnTo>
                    <a:pt x="306" y="45"/>
                  </a:lnTo>
                  <a:lnTo>
                    <a:pt x="332" y="56"/>
                  </a:lnTo>
                  <a:lnTo>
                    <a:pt x="357" y="68"/>
                  </a:lnTo>
                  <a:lnTo>
                    <a:pt x="382" y="78"/>
                  </a:lnTo>
                  <a:lnTo>
                    <a:pt x="403" y="88"/>
                  </a:lnTo>
                  <a:lnTo>
                    <a:pt x="423" y="94"/>
                  </a:lnTo>
                  <a:lnTo>
                    <a:pt x="444" y="101"/>
                  </a:lnTo>
                  <a:lnTo>
                    <a:pt x="467" y="107"/>
                  </a:lnTo>
                  <a:lnTo>
                    <a:pt x="496" y="116"/>
                  </a:lnTo>
                  <a:lnTo>
                    <a:pt x="525" y="126"/>
                  </a:lnTo>
                  <a:lnTo>
                    <a:pt x="557" y="137"/>
                  </a:lnTo>
                  <a:lnTo>
                    <a:pt x="590" y="150"/>
                  </a:lnTo>
                  <a:lnTo>
                    <a:pt x="624" y="165"/>
                  </a:lnTo>
                  <a:lnTo>
                    <a:pt x="657" y="183"/>
                  </a:lnTo>
                  <a:lnTo>
                    <a:pt x="692" y="203"/>
                  </a:lnTo>
                  <a:lnTo>
                    <a:pt x="723" y="228"/>
                  </a:lnTo>
                  <a:lnTo>
                    <a:pt x="756" y="254"/>
                  </a:lnTo>
                  <a:lnTo>
                    <a:pt x="786" y="286"/>
                  </a:lnTo>
                  <a:lnTo>
                    <a:pt x="813" y="320"/>
                  </a:lnTo>
                  <a:lnTo>
                    <a:pt x="837" y="360"/>
                  </a:lnTo>
                  <a:lnTo>
                    <a:pt x="857" y="403"/>
                  </a:lnTo>
                  <a:lnTo>
                    <a:pt x="874" y="452"/>
                  </a:lnTo>
                  <a:lnTo>
                    <a:pt x="880" y="500"/>
                  </a:lnTo>
                  <a:lnTo>
                    <a:pt x="872" y="540"/>
                  </a:lnTo>
                  <a:lnTo>
                    <a:pt x="851" y="571"/>
                  </a:lnTo>
                  <a:lnTo>
                    <a:pt x="818" y="596"/>
                  </a:lnTo>
                  <a:lnTo>
                    <a:pt x="775" y="611"/>
                  </a:lnTo>
                  <a:lnTo>
                    <a:pt x="723" y="619"/>
                  </a:lnTo>
                  <a:lnTo>
                    <a:pt x="664" y="617"/>
                  </a:lnTo>
                  <a:lnTo>
                    <a:pt x="600" y="609"/>
                  </a:lnTo>
                  <a:lnTo>
                    <a:pt x="530" y="591"/>
                  </a:lnTo>
                  <a:lnTo>
                    <a:pt x="459" y="565"/>
                  </a:lnTo>
                  <a:lnTo>
                    <a:pt x="387" y="530"/>
                  </a:lnTo>
                  <a:lnTo>
                    <a:pt x="314" y="487"/>
                  </a:lnTo>
                  <a:lnTo>
                    <a:pt x="243" y="436"/>
                  </a:lnTo>
                  <a:lnTo>
                    <a:pt x="175" y="375"/>
                  </a:lnTo>
                  <a:lnTo>
                    <a:pt x="112" y="305"/>
                  </a:lnTo>
                  <a:lnTo>
                    <a:pt x="56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4" name="Freeform 20"/>
            <p:cNvSpPr>
              <a:spLocks/>
            </p:cNvSpPr>
            <p:nvPr/>
          </p:nvSpPr>
          <p:spPr bwMode="auto">
            <a:xfrm>
              <a:off x="4413" y="3426"/>
              <a:ext cx="419" cy="295"/>
            </a:xfrm>
            <a:custGeom>
              <a:avLst/>
              <a:gdLst/>
              <a:ahLst/>
              <a:cxnLst>
                <a:cxn ang="0">
                  <a:pos x="30" y="49"/>
                </a:cxn>
                <a:cxn ang="0">
                  <a:pos x="46" y="30"/>
                </a:cxn>
                <a:cxn ang="0">
                  <a:pos x="64" y="16"/>
                </a:cxn>
                <a:cxn ang="0">
                  <a:pos x="86" y="6"/>
                </a:cxn>
                <a:cxn ang="0">
                  <a:pos x="109" y="2"/>
                </a:cxn>
                <a:cxn ang="0">
                  <a:pos x="134" y="0"/>
                </a:cxn>
                <a:cxn ang="0">
                  <a:pos x="158" y="2"/>
                </a:cxn>
                <a:cxn ang="0">
                  <a:pos x="185" y="6"/>
                </a:cxn>
                <a:cxn ang="0">
                  <a:pos x="213" y="13"/>
                </a:cxn>
                <a:cxn ang="0">
                  <a:pos x="239" y="21"/>
                </a:cxn>
                <a:cxn ang="0">
                  <a:pos x="266" y="31"/>
                </a:cxn>
                <a:cxn ang="0">
                  <a:pos x="292" y="43"/>
                </a:cxn>
                <a:cxn ang="0">
                  <a:pos x="319" y="53"/>
                </a:cxn>
                <a:cxn ang="0">
                  <a:pos x="343" y="64"/>
                </a:cxn>
                <a:cxn ang="0">
                  <a:pos x="367" y="74"/>
                </a:cxn>
                <a:cxn ang="0">
                  <a:pos x="386" y="82"/>
                </a:cxn>
                <a:cxn ang="0">
                  <a:pos x="406" y="89"/>
                </a:cxn>
                <a:cxn ang="0">
                  <a:pos x="426" y="96"/>
                </a:cxn>
                <a:cxn ang="0">
                  <a:pos x="449" y="102"/>
                </a:cxn>
                <a:cxn ang="0">
                  <a:pos x="476" y="110"/>
                </a:cxn>
                <a:cxn ang="0">
                  <a:pos x="504" y="119"/>
                </a:cxn>
                <a:cxn ang="0">
                  <a:pos x="533" y="130"/>
                </a:cxn>
                <a:cxn ang="0">
                  <a:pos x="563" y="142"/>
                </a:cxn>
                <a:cxn ang="0">
                  <a:pos x="596" y="157"/>
                </a:cxn>
                <a:cxn ang="0">
                  <a:pos x="627" y="173"/>
                </a:cxn>
                <a:cxn ang="0">
                  <a:pos x="659" y="193"/>
                </a:cxn>
                <a:cxn ang="0">
                  <a:pos x="690" y="216"/>
                </a:cxn>
                <a:cxn ang="0">
                  <a:pos x="720" y="243"/>
                </a:cxn>
                <a:cxn ang="0">
                  <a:pos x="748" y="272"/>
                </a:cxn>
                <a:cxn ang="0">
                  <a:pos x="773" y="305"/>
                </a:cxn>
                <a:cxn ang="0">
                  <a:pos x="796" y="343"/>
                </a:cxn>
                <a:cxn ang="0">
                  <a:pos x="816" y="386"/>
                </a:cxn>
                <a:cxn ang="0">
                  <a:pos x="831" y="432"/>
                </a:cxn>
                <a:cxn ang="0">
                  <a:pos x="837" y="477"/>
                </a:cxn>
                <a:cxn ang="0">
                  <a:pos x="829" y="515"/>
                </a:cxn>
                <a:cxn ang="0">
                  <a:pos x="809" y="545"/>
                </a:cxn>
                <a:cxn ang="0">
                  <a:pos x="779" y="568"/>
                </a:cxn>
                <a:cxn ang="0">
                  <a:pos x="738" y="583"/>
                </a:cxn>
                <a:cxn ang="0">
                  <a:pos x="690" y="589"/>
                </a:cxn>
                <a:cxn ang="0">
                  <a:pos x="636" y="589"/>
                </a:cxn>
                <a:cxn ang="0">
                  <a:pos x="575" y="581"/>
                </a:cxn>
                <a:cxn ang="0">
                  <a:pos x="510" y="564"/>
                </a:cxn>
                <a:cxn ang="0">
                  <a:pos x="442" y="540"/>
                </a:cxn>
                <a:cxn ang="0">
                  <a:pos x="375" y="508"/>
                </a:cxn>
                <a:cxn ang="0">
                  <a:pos x="305" y="469"/>
                </a:cxn>
                <a:cxn ang="0">
                  <a:pos x="239" y="421"/>
                </a:cxn>
                <a:cxn ang="0">
                  <a:pos x="175" y="365"/>
                </a:cxn>
                <a:cxn ang="0">
                  <a:pos x="116" y="300"/>
                </a:cxn>
                <a:cxn ang="0">
                  <a:pos x="61" y="229"/>
                </a:cxn>
                <a:cxn ang="0">
                  <a:pos x="59" y="226"/>
                </a:cxn>
                <a:cxn ang="0">
                  <a:pos x="58" y="223"/>
                </a:cxn>
                <a:cxn ang="0">
                  <a:pos x="56" y="219"/>
                </a:cxn>
                <a:cxn ang="0">
                  <a:pos x="54" y="216"/>
                </a:cxn>
                <a:cxn ang="0">
                  <a:pos x="50" y="214"/>
                </a:cxn>
                <a:cxn ang="0">
                  <a:pos x="38" y="206"/>
                </a:cxn>
                <a:cxn ang="0">
                  <a:pos x="25" y="195"/>
                </a:cxn>
                <a:cxn ang="0">
                  <a:pos x="12" y="176"/>
                </a:cxn>
                <a:cxn ang="0">
                  <a:pos x="3" y="155"/>
                </a:cxn>
                <a:cxn ang="0">
                  <a:pos x="0" y="125"/>
                </a:cxn>
                <a:cxn ang="0">
                  <a:pos x="8" y="91"/>
                </a:cxn>
                <a:cxn ang="0">
                  <a:pos x="30" y="49"/>
                </a:cxn>
              </a:cxnLst>
              <a:rect l="0" t="0" r="r" b="b"/>
              <a:pathLst>
                <a:path w="837" h="589">
                  <a:moveTo>
                    <a:pt x="30" y="49"/>
                  </a:moveTo>
                  <a:lnTo>
                    <a:pt x="46" y="30"/>
                  </a:lnTo>
                  <a:lnTo>
                    <a:pt x="64" y="16"/>
                  </a:lnTo>
                  <a:lnTo>
                    <a:pt x="86" y="6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8" y="2"/>
                  </a:lnTo>
                  <a:lnTo>
                    <a:pt x="185" y="6"/>
                  </a:lnTo>
                  <a:lnTo>
                    <a:pt x="213" y="13"/>
                  </a:lnTo>
                  <a:lnTo>
                    <a:pt x="239" y="21"/>
                  </a:lnTo>
                  <a:lnTo>
                    <a:pt x="266" y="31"/>
                  </a:lnTo>
                  <a:lnTo>
                    <a:pt x="292" y="43"/>
                  </a:lnTo>
                  <a:lnTo>
                    <a:pt x="319" y="53"/>
                  </a:lnTo>
                  <a:lnTo>
                    <a:pt x="343" y="64"/>
                  </a:lnTo>
                  <a:lnTo>
                    <a:pt x="367" y="74"/>
                  </a:lnTo>
                  <a:lnTo>
                    <a:pt x="386" y="82"/>
                  </a:lnTo>
                  <a:lnTo>
                    <a:pt x="406" y="89"/>
                  </a:lnTo>
                  <a:lnTo>
                    <a:pt x="426" y="96"/>
                  </a:lnTo>
                  <a:lnTo>
                    <a:pt x="449" y="102"/>
                  </a:lnTo>
                  <a:lnTo>
                    <a:pt x="476" y="110"/>
                  </a:lnTo>
                  <a:lnTo>
                    <a:pt x="504" y="119"/>
                  </a:lnTo>
                  <a:lnTo>
                    <a:pt x="533" y="130"/>
                  </a:lnTo>
                  <a:lnTo>
                    <a:pt x="563" y="142"/>
                  </a:lnTo>
                  <a:lnTo>
                    <a:pt x="596" y="157"/>
                  </a:lnTo>
                  <a:lnTo>
                    <a:pt x="627" y="173"/>
                  </a:lnTo>
                  <a:lnTo>
                    <a:pt x="659" y="193"/>
                  </a:lnTo>
                  <a:lnTo>
                    <a:pt x="690" y="216"/>
                  </a:lnTo>
                  <a:lnTo>
                    <a:pt x="720" y="243"/>
                  </a:lnTo>
                  <a:lnTo>
                    <a:pt x="748" y="272"/>
                  </a:lnTo>
                  <a:lnTo>
                    <a:pt x="773" y="305"/>
                  </a:lnTo>
                  <a:lnTo>
                    <a:pt x="796" y="343"/>
                  </a:lnTo>
                  <a:lnTo>
                    <a:pt x="816" y="386"/>
                  </a:lnTo>
                  <a:lnTo>
                    <a:pt x="831" y="432"/>
                  </a:lnTo>
                  <a:lnTo>
                    <a:pt x="837" y="477"/>
                  </a:lnTo>
                  <a:lnTo>
                    <a:pt x="829" y="515"/>
                  </a:lnTo>
                  <a:lnTo>
                    <a:pt x="809" y="545"/>
                  </a:lnTo>
                  <a:lnTo>
                    <a:pt x="779" y="568"/>
                  </a:lnTo>
                  <a:lnTo>
                    <a:pt x="738" y="583"/>
                  </a:lnTo>
                  <a:lnTo>
                    <a:pt x="690" y="589"/>
                  </a:lnTo>
                  <a:lnTo>
                    <a:pt x="636" y="589"/>
                  </a:lnTo>
                  <a:lnTo>
                    <a:pt x="575" y="581"/>
                  </a:lnTo>
                  <a:lnTo>
                    <a:pt x="510" y="564"/>
                  </a:lnTo>
                  <a:lnTo>
                    <a:pt x="442" y="540"/>
                  </a:lnTo>
                  <a:lnTo>
                    <a:pt x="375" y="508"/>
                  </a:lnTo>
                  <a:lnTo>
                    <a:pt x="305" y="469"/>
                  </a:lnTo>
                  <a:lnTo>
                    <a:pt x="239" y="421"/>
                  </a:lnTo>
                  <a:lnTo>
                    <a:pt x="175" y="365"/>
                  </a:lnTo>
                  <a:lnTo>
                    <a:pt x="116" y="300"/>
                  </a:lnTo>
                  <a:lnTo>
                    <a:pt x="61" y="229"/>
                  </a:lnTo>
                  <a:lnTo>
                    <a:pt x="59" y="226"/>
                  </a:lnTo>
                  <a:lnTo>
                    <a:pt x="58" y="223"/>
                  </a:lnTo>
                  <a:lnTo>
                    <a:pt x="56" y="219"/>
                  </a:lnTo>
                  <a:lnTo>
                    <a:pt x="54" y="216"/>
                  </a:lnTo>
                  <a:lnTo>
                    <a:pt x="50" y="214"/>
                  </a:lnTo>
                  <a:lnTo>
                    <a:pt x="38" y="206"/>
                  </a:lnTo>
                  <a:lnTo>
                    <a:pt x="25" y="195"/>
                  </a:lnTo>
                  <a:lnTo>
                    <a:pt x="12" y="176"/>
                  </a:lnTo>
                  <a:lnTo>
                    <a:pt x="3" y="155"/>
                  </a:lnTo>
                  <a:lnTo>
                    <a:pt x="0" y="125"/>
                  </a:lnTo>
                  <a:lnTo>
                    <a:pt x="8" y="91"/>
                  </a:lnTo>
                  <a:lnTo>
                    <a:pt x="30" y="49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5" name="Freeform 21"/>
            <p:cNvSpPr>
              <a:spLocks/>
            </p:cNvSpPr>
            <p:nvPr/>
          </p:nvSpPr>
          <p:spPr bwMode="auto">
            <a:xfrm>
              <a:off x="4426" y="3435"/>
              <a:ext cx="396" cy="281"/>
            </a:xfrm>
            <a:custGeom>
              <a:avLst/>
              <a:gdLst/>
              <a:ahLst/>
              <a:cxnLst>
                <a:cxn ang="0">
                  <a:pos x="28" y="50"/>
                </a:cxn>
                <a:cxn ang="0">
                  <a:pos x="43" y="31"/>
                </a:cxn>
                <a:cxn ang="0">
                  <a:pos x="61" y="17"/>
                </a:cxn>
                <a:cxn ang="0">
                  <a:pos x="81" y="8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1" y="3"/>
                </a:cxn>
                <a:cxn ang="0">
                  <a:pos x="177" y="7"/>
                </a:cxn>
                <a:cxn ang="0">
                  <a:pos x="202" y="13"/>
                </a:cxn>
                <a:cxn ang="0">
                  <a:pos x="228" y="21"/>
                </a:cxn>
                <a:cxn ang="0">
                  <a:pos x="253" y="31"/>
                </a:cxn>
                <a:cxn ang="0">
                  <a:pos x="279" y="41"/>
                </a:cxn>
                <a:cxn ang="0">
                  <a:pos x="303" y="53"/>
                </a:cxn>
                <a:cxn ang="0">
                  <a:pos x="326" y="63"/>
                </a:cxn>
                <a:cxn ang="0">
                  <a:pos x="349" y="73"/>
                </a:cxn>
                <a:cxn ang="0">
                  <a:pos x="369" y="81"/>
                </a:cxn>
                <a:cxn ang="0">
                  <a:pos x="387" y="88"/>
                </a:cxn>
                <a:cxn ang="0">
                  <a:pos x="405" y="94"/>
                </a:cxn>
                <a:cxn ang="0">
                  <a:pos x="428" y="99"/>
                </a:cxn>
                <a:cxn ang="0">
                  <a:pos x="451" y="107"/>
                </a:cxn>
                <a:cxn ang="0">
                  <a:pos x="478" y="116"/>
                </a:cxn>
                <a:cxn ang="0">
                  <a:pos x="506" y="125"/>
                </a:cxn>
                <a:cxn ang="0">
                  <a:pos x="535" y="137"/>
                </a:cxn>
                <a:cxn ang="0">
                  <a:pos x="565" y="152"/>
                </a:cxn>
                <a:cxn ang="0">
                  <a:pos x="595" y="167"/>
                </a:cxn>
                <a:cxn ang="0">
                  <a:pos x="625" y="187"/>
                </a:cxn>
                <a:cxn ang="0">
                  <a:pos x="654" y="208"/>
                </a:cxn>
                <a:cxn ang="0">
                  <a:pos x="682" y="233"/>
                </a:cxn>
                <a:cxn ang="0">
                  <a:pos x="709" y="261"/>
                </a:cxn>
                <a:cxn ang="0">
                  <a:pos x="732" y="292"/>
                </a:cxn>
                <a:cxn ang="0">
                  <a:pos x="753" y="329"/>
                </a:cxn>
                <a:cxn ang="0">
                  <a:pos x="771" y="368"/>
                </a:cxn>
                <a:cxn ang="0">
                  <a:pos x="786" y="413"/>
                </a:cxn>
                <a:cxn ang="0">
                  <a:pos x="793" y="456"/>
                </a:cxn>
                <a:cxn ang="0">
                  <a:pos x="786" y="492"/>
                </a:cxn>
                <a:cxn ang="0">
                  <a:pos x="767" y="520"/>
                </a:cxn>
                <a:cxn ang="0">
                  <a:pos x="738" y="541"/>
                </a:cxn>
                <a:cxn ang="0">
                  <a:pos x="700" y="555"/>
                </a:cxn>
                <a:cxn ang="0">
                  <a:pos x="654" y="561"/>
                </a:cxn>
                <a:cxn ang="0">
                  <a:pos x="601" y="561"/>
                </a:cxn>
                <a:cxn ang="0">
                  <a:pos x="545" y="551"/>
                </a:cxn>
                <a:cxn ang="0">
                  <a:pos x="484" y="537"/>
                </a:cxn>
                <a:cxn ang="0">
                  <a:pos x="420" y="513"/>
                </a:cxn>
                <a:cxn ang="0">
                  <a:pos x="355" y="482"/>
                </a:cxn>
                <a:cxn ang="0">
                  <a:pos x="291" y="444"/>
                </a:cxn>
                <a:cxn ang="0">
                  <a:pos x="227" y="399"/>
                </a:cxn>
                <a:cxn ang="0">
                  <a:pos x="166" y="347"/>
                </a:cxn>
                <a:cxn ang="0">
                  <a:pos x="109" y="287"/>
                </a:cxn>
                <a:cxn ang="0">
                  <a:pos x="58" y="220"/>
                </a:cxn>
                <a:cxn ang="0">
                  <a:pos x="57" y="216"/>
                </a:cxn>
                <a:cxn ang="0">
                  <a:pos x="55" y="215"/>
                </a:cxn>
                <a:cxn ang="0">
                  <a:pos x="52" y="211"/>
                </a:cxn>
                <a:cxn ang="0">
                  <a:pos x="50" y="208"/>
                </a:cxn>
                <a:cxn ang="0">
                  <a:pos x="45" y="205"/>
                </a:cxn>
                <a:cxn ang="0">
                  <a:pos x="35" y="198"/>
                </a:cxn>
                <a:cxn ang="0">
                  <a:pos x="22" y="187"/>
                </a:cxn>
                <a:cxn ang="0">
                  <a:pos x="10" y="170"/>
                </a:cxn>
                <a:cxn ang="0">
                  <a:pos x="2" y="149"/>
                </a:cxn>
                <a:cxn ang="0">
                  <a:pos x="0" y="121"/>
                </a:cxn>
                <a:cxn ang="0">
                  <a:pos x="9" y="88"/>
                </a:cxn>
                <a:cxn ang="0">
                  <a:pos x="28" y="50"/>
                </a:cxn>
              </a:cxnLst>
              <a:rect l="0" t="0" r="r" b="b"/>
              <a:pathLst>
                <a:path w="793" h="561">
                  <a:moveTo>
                    <a:pt x="28" y="50"/>
                  </a:moveTo>
                  <a:lnTo>
                    <a:pt x="43" y="31"/>
                  </a:lnTo>
                  <a:lnTo>
                    <a:pt x="61" y="17"/>
                  </a:lnTo>
                  <a:lnTo>
                    <a:pt x="81" y="8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1" y="3"/>
                  </a:lnTo>
                  <a:lnTo>
                    <a:pt x="177" y="7"/>
                  </a:lnTo>
                  <a:lnTo>
                    <a:pt x="202" y="13"/>
                  </a:lnTo>
                  <a:lnTo>
                    <a:pt x="228" y="21"/>
                  </a:lnTo>
                  <a:lnTo>
                    <a:pt x="253" y="31"/>
                  </a:lnTo>
                  <a:lnTo>
                    <a:pt x="279" y="41"/>
                  </a:lnTo>
                  <a:lnTo>
                    <a:pt x="303" y="53"/>
                  </a:lnTo>
                  <a:lnTo>
                    <a:pt x="326" y="63"/>
                  </a:lnTo>
                  <a:lnTo>
                    <a:pt x="349" y="73"/>
                  </a:lnTo>
                  <a:lnTo>
                    <a:pt x="369" y="81"/>
                  </a:lnTo>
                  <a:lnTo>
                    <a:pt x="387" y="88"/>
                  </a:lnTo>
                  <a:lnTo>
                    <a:pt x="405" y="94"/>
                  </a:lnTo>
                  <a:lnTo>
                    <a:pt x="428" y="99"/>
                  </a:lnTo>
                  <a:lnTo>
                    <a:pt x="451" y="107"/>
                  </a:lnTo>
                  <a:lnTo>
                    <a:pt x="478" y="116"/>
                  </a:lnTo>
                  <a:lnTo>
                    <a:pt x="506" y="125"/>
                  </a:lnTo>
                  <a:lnTo>
                    <a:pt x="535" y="137"/>
                  </a:lnTo>
                  <a:lnTo>
                    <a:pt x="565" y="152"/>
                  </a:lnTo>
                  <a:lnTo>
                    <a:pt x="595" y="167"/>
                  </a:lnTo>
                  <a:lnTo>
                    <a:pt x="625" y="187"/>
                  </a:lnTo>
                  <a:lnTo>
                    <a:pt x="654" y="208"/>
                  </a:lnTo>
                  <a:lnTo>
                    <a:pt x="682" y="233"/>
                  </a:lnTo>
                  <a:lnTo>
                    <a:pt x="709" y="261"/>
                  </a:lnTo>
                  <a:lnTo>
                    <a:pt x="732" y="292"/>
                  </a:lnTo>
                  <a:lnTo>
                    <a:pt x="753" y="329"/>
                  </a:lnTo>
                  <a:lnTo>
                    <a:pt x="771" y="368"/>
                  </a:lnTo>
                  <a:lnTo>
                    <a:pt x="786" y="413"/>
                  </a:lnTo>
                  <a:lnTo>
                    <a:pt x="793" y="456"/>
                  </a:lnTo>
                  <a:lnTo>
                    <a:pt x="786" y="492"/>
                  </a:lnTo>
                  <a:lnTo>
                    <a:pt x="767" y="520"/>
                  </a:lnTo>
                  <a:lnTo>
                    <a:pt x="738" y="541"/>
                  </a:lnTo>
                  <a:lnTo>
                    <a:pt x="700" y="555"/>
                  </a:lnTo>
                  <a:lnTo>
                    <a:pt x="654" y="561"/>
                  </a:lnTo>
                  <a:lnTo>
                    <a:pt x="601" y="561"/>
                  </a:lnTo>
                  <a:lnTo>
                    <a:pt x="545" y="551"/>
                  </a:lnTo>
                  <a:lnTo>
                    <a:pt x="484" y="537"/>
                  </a:lnTo>
                  <a:lnTo>
                    <a:pt x="420" y="513"/>
                  </a:lnTo>
                  <a:lnTo>
                    <a:pt x="355" y="482"/>
                  </a:lnTo>
                  <a:lnTo>
                    <a:pt x="291" y="444"/>
                  </a:lnTo>
                  <a:lnTo>
                    <a:pt x="227" y="399"/>
                  </a:lnTo>
                  <a:lnTo>
                    <a:pt x="166" y="347"/>
                  </a:lnTo>
                  <a:lnTo>
                    <a:pt x="109" y="287"/>
                  </a:lnTo>
                  <a:lnTo>
                    <a:pt x="58" y="220"/>
                  </a:lnTo>
                  <a:lnTo>
                    <a:pt x="57" y="216"/>
                  </a:lnTo>
                  <a:lnTo>
                    <a:pt x="55" y="215"/>
                  </a:lnTo>
                  <a:lnTo>
                    <a:pt x="52" y="211"/>
                  </a:lnTo>
                  <a:lnTo>
                    <a:pt x="50" y="208"/>
                  </a:lnTo>
                  <a:lnTo>
                    <a:pt x="45" y="205"/>
                  </a:lnTo>
                  <a:lnTo>
                    <a:pt x="35" y="198"/>
                  </a:lnTo>
                  <a:lnTo>
                    <a:pt x="22" y="187"/>
                  </a:lnTo>
                  <a:lnTo>
                    <a:pt x="10" y="170"/>
                  </a:lnTo>
                  <a:lnTo>
                    <a:pt x="2" y="149"/>
                  </a:lnTo>
                  <a:lnTo>
                    <a:pt x="0" y="121"/>
                  </a:lnTo>
                  <a:lnTo>
                    <a:pt x="9" y="88"/>
                  </a:lnTo>
                  <a:lnTo>
                    <a:pt x="28" y="50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6" name="Freeform 22"/>
            <p:cNvSpPr>
              <a:spLocks/>
            </p:cNvSpPr>
            <p:nvPr/>
          </p:nvSpPr>
          <p:spPr bwMode="auto">
            <a:xfrm>
              <a:off x="4439" y="3445"/>
              <a:ext cx="374" cy="266"/>
            </a:xfrm>
            <a:custGeom>
              <a:avLst/>
              <a:gdLst/>
              <a:ahLst/>
              <a:cxnLst>
                <a:cxn ang="0">
                  <a:pos x="26" y="46"/>
                </a:cxn>
                <a:cxn ang="0">
                  <a:pos x="41" y="28"/>
                </a:cxn>
                <a:cxn ang="0">
                  <a:pos x="58" y="15"/>
                </a:cxn>
                <a:cxn ang="0">
                  <a:pos x="77" y="6"/>
                </a:cxn>
                <a:cxn ang="0">
                  <a:pos x="97" y="1"/>
                </a:cxn>
                <a:cxn ang="0">
                  <a:pos x="120" y="0"/>
                </a:cxn>
                <a:cxn ang="0">
                  <a:pos x="143" y="1"/>
                </a:cxn>
                <a:cxn ang="0">
                  <a:pos x="167" y="6"/>
                </a:cxn>
                <a:cxn ang="0">
                  <a:pos x="191" y="13"/>
                </a:cxn>
                <a:cxn ang="0">
                  <a:pos x="216" y="21"/>
                </a:cxn>
                <a:cxn ang="0">
                  <a:pos x="241" y="30"/>
                </a:cxn>
                <a:cxn ang="0">
                  <a:pos x="264" y="39"/>
                </a:cxn>
                <a:cxn ang="0">
                  <a:pos x="287" y="49"/>
                </a:cxn>
                <a:cxn ang="0">
                  <a:pos x="309" y="59"/>
                </a:cxn>
                <a:cxn ang="0">
                  <a:pos x="330" y="68"/>
                </a:cxn>
                <a:cxn ang="0">
                  <a:pos x="350" y="76"/>
                </a:cxn>
                <a:cxn ang="0">
                  <a:pos x="366" y="82"/>
                </a:cxn>
                <a:cxn ang="0">
                  <a:pos x="385" y="87"/>
                </a:cxn>
                <a:cxn ang="0">
                  <a:pos x="404" y="94"/>
                </a:cxn>
                <a:cxn ang="0">
                  <a:pos x="427" y="102"/>
                </a:cxn>
                <a:cxn ang="0">
                  <a:pos x="452" y="110"/>
                </a:cxn>
                <a:cxn ang="0">
                  <a:pos x="479" y="119"/>
                </a:cxn>
                <a:cxn ang="0">
                  <a:pos x="507" y="130"/>
                </a:cxn>
                <a:cxn ang="0">
                  <a:pos x="535" y="143"/>
                </a:cxn>
                <a:cxn ang="0">
                  <a:pos x="563" y="158"/>
                </a:cxn>
                <a:cxn ang="0">
                  <a:pos x="591" y="176"/>
                </a:cxn>
                <a:cxn ang="0">
                  <a:pos x="617" y="198"/>
                </a:cxn>
                <a:cxn ang="0">
                  <a:pos x="644" y="221"/>
                </a:cxn>
                <a:cxn ang="0">
                  <a:pos x="669" y="247"/>
                </a:cxn>
                <a:cxn ang="0">
                  <a:pos x="692" y="277"/>
                </a:cxn>
                <a:cxn ang="0">
                  <a:pos x="711" y="312"/>
                </a:cxn>
                <a:cxn ang="0">
                  <a:pos x="728" y="350"/>
                </a:cxn>
                <a:cxn ang="0">
                  <a:pos x="743" y="393"/>
                </a:cxn>
                <a:cxn ang="0">
                  <a:pos x="748" y="434"/>
                </a:cxn>
                <a:cxn ang="0">
                  <a:pos x="741" y="467"/>
                </a:cxn>
                <a:cxn ang="0">
                  <a:pos x="725" y="493"/>
                </a:cxn>
                <a:cxn ang="0">
                  <a:pos x="697" y="513"/>
                </a:cxn>
                <a:cxn ang="0">
                  <a:pos x="660" y="526"/>
                </a:cxn>
                <a:cxn ang="0">
                  <a:pos x="617" y="531"/>
                </a:cxn>
                <a:cxn ang="0">
                  <a:pos x="568" y="530"/>
                </a:cxn>
                <a:cxn ang="0">
                  <a:pos x="513" y="521"/>
                </a:cxn>
                <a:cxn ang="0">
                  <a:pos x="456" y="507"/>
                </a:cxn>
                <a:cxn ang="0">
                  <a:pos x="396" y="483"/>
                </a:cxn>
                <a:cxn ang="0">
                  <a:pos x="333" y="455"/>
                </a:cxn>
                <a:cxn ang="0">
                  <a:pos x="272" y="419"/>
                </a:cxn>
                <a:cxn ang="0">
                  <a:pos x="213" y="376"/>
                </a:cxn>
                <a:cxn ang="0">
                  <a:pos x="155" y="327"/>
                </a:cxn>
                <a:cxn ang="0">
                  <a:pos x="102" y="271"/>
                </a:cxn>
                <a:cxn ang="0">
                  <a:pos x="53" y="208"/>
                </a:cxn>
                <a:cxn ang="0">
                  <a:pos x="51" y="205"/>
                </a:cxn>
                <a:cxn ang="0">
                  <a:pos x="49" y="203"/>
                </a:cxn>
                <a:cxn ang="0">
                  <a:pos x="48" y="200"/>
                </a:cxn>
                <a:cxn ang="0">
                  <a:pos x="46" y="198"/>
                </a:cxn>
                <a:cxn ang="0">
                  <a:pos x="41" y="195"/>
                </a:cxn>
                <a:cxn ang="0">
                  <a:pos x="31" y="188"/>
                </a:cxn>
                <a:cxn ang="0">
                  <a:pos x="18" y="176"/>
                </a:cxn>
                <a:cxn ang="0">
                  <a:pos x="8" y="160"/>
                </a:cxn>
                <a:cxn ang="0">
                  <a:pos x="0" y="140"/>
                </a:cxn>
                <a:cxn ang="0">
                  <a:pos x="0" y="114"/>
                </a:cxn>
                <a:cxn ang="0">
                  <a:pos x="6" y="82"/>
                </a:cxn>
                <a:cxn ang="0">
                  <a:pos x="26" y="46"/>
                </a:cxn>
              </a:cxnLst>
              <a:rect l="0" t="0" r="r" b="b"/>
              <a:pathLst>
                <a:path w="748" h="531">
                  <a:moveTo>
                    <a:pt x="26" y="46"/>
                  </a:moveTo>
                  <a:lnTo>
                    <a:pt x="41" y="28"/>
                  </a:lnTo>
                  <a:lnTo>
                    <a:pt x="58" y="15"/>
                  </a:lnTo>
                  <a:lnTo>
                    <a:pt x="77" y="6"/>
                  </a:lnTo>
                  <a:lnTo>
                    <a:pt x="97" y="1"/>
                  </a:lnTo>
                  <a:lnTo>
                    <a:pt x="120" y="0"/>
                  </a:lnTo>
                  <a:lnTo>
                    <a:pt x="143" y="1"/>
                  </a:lnTo>
                  <a:lnTo>
                    <a:pt x="167" y="6"/>
                  </a:lnTo>
                  <a:lnTo>
                    <a:pt x="191" y="13"/>
                  </a:lnTo>
                  <a:lnTo>
                    <a:pt x="216" y="21"/>
                  </a:lnTo>
                  <a:lnTo>
                    <a:pt x="241" y="30"/>
                  </a:lnTo>
                  <a:lnTo>
                    <a:pt x="264" y="39"/>
                  </a:lnTo>
                  <a:lnTo>
                    <a:pt x="287" y="49"/>
                  </a:lnTo>
                  <a:lnTo>
                    <a:pt x="309" y="59"/>
                  </a:lnTo>
                  <a:lnTo>
                    <a:pt x="330" y="68"/>
                  </a:lnTo>
                  <a:lnTo>
                    <a:pt x="350" y="76"/>
                  </a:lnTo>
                  <a:lnTo>
                    <a:pt x="366" y="82"/>
                  </a:lnTo>
                  <a:lnTo>
                    <a:pt x="385" y="87"/>
                  </a:lnTo>
                  <a:lnTo>
                    <a:pt x="404" y="94"/>
                  </a:lnTo>
                  <a:lnTo>
                    <a:pt x="427" y="102"/>
                  </a:lnTo>
                  <a:lnTo>
                    <a:pt x="452" y="110"/>
                  </a:lnTo>
                  <a:lnTo>
                    <a:pt x="479" y="119"/>
                  </a:lnTo>
                  <a:lnTo>
                    <a:pt x="507" y="130"/>
                  </a:lnTo>
                  <a:lnTo>
                    <a:pt x="535" y="143"/>
                  </a:lnTo>
                  <a:lnTo>
                    <a:pt x="563" y="158"/>
                  </a:lnTo>
                  <a:lnTo>
                    <a:pt x="591" y="176"/>
                  </a:lnTo>
                  <a:lnTo>
                    <a:pt x="617" y="198"/>
                  </a:lnTo>
                  <a:lnTo>
                    <a:pt x="644" y="221"/>
                  </a:lnTo>
                  <a:lnTo>
                    <a:pt x="669" y="247"/>
                  </a:lnTo>
                  <a:lnTo>
                    <a:pt x="692" y="277"/>
                  </a:lnTo>
                  <a:lnTo>
                    <a:pt x="711" y="312"/>
                  </a:lnTo>
                  <a:lnTo>
                    <a:pt x="728" y="350"/>
                  </a:lnTo>
                  <a:lnTo>
                    <a:pt x="743" y="393"/>
                  </a:lnTo>
                  <a:lnTo>
                    <a:pt x="748" y="434"/>
                  </a:lnTo>
                  <a:lnTo>
                    <a:pt x="741" y="467"/>
                  </a:lnTo>
                  <a:lnTo>
                    <a:pt x="725" y="493"/>
                  </a:lnTo>
                  <a:lnTo>
                    <a:pt x="697" y="513"/>
                  </a:lnTo>
                  <a:lnTo>
                    <a:pt x="660" y="526"/>
                  </a:lnTo>
                  <a:lnTo>
                    <a:pt x="617" y="531"/>
                  </a:lnTo>
                  <a:lnTo>
                    <a:pt x="568" y="530"/>
                  </a:lnTo>
                  <a:lnTo>
                    <a:pt x="513" y="521"/>
                  </a:lnTo>
                  <a:lnTo>
                    <a:pt x="456" y="507"/>
                  </a:lnTo>
                  <a:lnTo>
                    <a:pt x="396" y="483"/>
                  </a:lnTo>
                  <a:lnTo>
                    <a:pt x="333" y="455"/>
                  </a:lnTo>
                  <a:lnTo>
                    <a:pt x="272" y="419"/>
                  </a:lnTo>
                  <a:lnTo>
                    <a:pt x="213" y="376"/>
                  </a:lnTo>
                  <a:lnTo>
                    <a:pt x="155" y="327"/>
                  </a:lnTo>
                  <a:lnTo>
                    <a:pt x="102" y="271"/>
                  </a:lnTo>
                  <a:lnTo>
                    <a:pt x="53" y="208"/>
                  </a:lnTo>
                  <a:lnTo>
                    <a:pt x="51" y="205"/>
                  </a:lnTo>
                  <a:lnTo>
                    <a:pt x="49" y="203"/>
                  </a:lnTo>
                  <a:lnTo>
                    <a:pt x="48" y="200"/>
                  </a:lnTo>
                  <a:lnTo>
                    <a:pt x="46" y="198"/>
                  </a:lnTo>
                  <a:lnTo>
                    <a:pt x="41" y="195"/>
                  </a:lnTo>
                  <a:lnTo>
                    <a:pt x="31" y="188"/>
                  </a:lnTo>
                  <a:lnTo>
                    <a:pt x="18" y="176"/>
                  </a:lnTo>
                  <a:lnTo>
                    <a:pt x="8" y="160"/>
                  </a:lnTo>
                  <a:lnTo>
                    <a:pt x="0" y="140"/>
                  </a:lnTo>
                  <a:lnTo>
                    <a:pt x="0" y="114"/>
                  </a:lnTo>
                  <a:lnTo>
                    <a:pt x="6" y="82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7" name="Freeform 23"/>
            <p:cNvSpPr>
              <a:spLocks/>
            </p:cNvSpPr>
            <p:nvPr/>
          </p:nvSpPr>
          <p:spPr bwMode="auto">
            <a:xfrm>
              <a:off x="4452" y="3456"/>
              <a:ext cx="352" cy="251"/>
            </a:xfrm>
            <a:custGeom>
              <a:avLst/>
              <a:gdLst/>
              <a:ahLst/>
              <a:cxnLst>
                <a:cxn ang="0">
                  <a:pos x="24" y="43"/>
                </a:cxn>
                <a:cxn ang="0">
                  <a:pos x="39" y="27"/>
                </a:cxn>
                <a:cxn ang="0">
                  <a:pos x="54" y="13"/>
                </a:cxn>
                <a:cxn ang="0">
                  <a:pos x="72" y="5"/>
                </a:cxn>
                <a:cxn ang="0">
                  <a:pos x="92" y="0"/>
                </a:cxn>
                <a:cxn ang="0">
                  <a:pos x="114" y="0"/>
                </a:cxn>
                <a:cxn ang="0">
                  <a:pos x="137" y="0"/>
                </a:cxn>
                <a:cxn ang="0">
                  <a:pos x="158" y="5"/>
                </a:cxn>
                <a:cxn ang="0">
                  <a:pos x="183" y="10"/>
                </a:cxn>
                <a:cxn ang="0">
                  <a:pos x="206" y="18"/>
                </a:cxn>
                <a:cxn ang="0">
                  <a:pos x="229" y="27"/>
                </a:cxn>
                <a:cxn ang="0">
                  <a:pos x="252" y="37"/>
                </a:cxn>
                <a:cxn ang="0">
                  <a:pos x="274" y="47"/>
                </a:cxn>
                <a:cxn ang="0">
                  <a:pos x="295" y="55"/>
                </a:cxn>
                <a:cxn ang="0">
                  <a:pos x="315" y="65"/>
                </a:cxn>
                <a:cxn ang="0">
                  <a:pos x="333" y="71"/>
                </a:cxn>
                <a:cxn ang="0">
                  <a:pos x="350" y="78"/>
                </a:cxn>
                <a:cxn ang="0">
                  <a:pos x="366" y="83"/>
                </a:cxn>
                <a:cxn ang="0">
                  <a:pos x="386" y="89"/>
                </a:cxn>
                <a:cxn ang="0">
                  <a:pos x="407" y="96"/>
                </a:cxn>
                <a:cxn ang="0">
                  <a:pos x="431" y="104"/>
                </a:cxn>
                <a:cxn ang="0">
                  <a:pos x="455" y="113"/>
                </a:cxn>
                <a:cxn ang="0">
                  <a:pos x="480" y="122"/>
                </a:cxn>
                <a:cxn ang="0">
                  <a:pos x="506" y="136"/>
                </a:cxn>
                <a:cxn ang="0">
                  <a:pos x="533" y="151"/>
                </a:cxn>
                <a:cxn ang="0">
                  <a:pos x="558" y="167"/>
                </a:cxn>
                <a:cxn ang="0">
                  <a:pos x="582" y="187"/>
                </a:cxn>
                <a:cxn ang="0">
                  <a:pos x="607" y="208"/>
                </a:cxn>
                <a:cxn ang="0">
                  <a:pos x="630" y="233"/>
                </a:cxn>
                <a:cxn ang="0">
                  <a:pos x="652" y="263"/>
                </a:cxn>
                <a:cxn ang="0">
                  <a:pos x="670" y="294"/>
                </a:cxn>
                <a:cxn ang="0">
                  <a:pos x="686" y="330"/>
                </a:cxn>
                <a:cxn ang="0">
                  <a:pos x="700" y="372"/>
                </a:cxn>
                <a:cxn ang="0">
                  <a:pos x="705" y="411"/>
                </a:cxn>
                <a:cxn ang="0">
                  <a:pos x="698" y="443"/>
                </a:cxn>
                <a:cxn ang="0">
                  <a:pos x="682" y="467"/>
                </a:cxn>
                <a:cxn ang="0">
                  <a:pos x="657" y="486"/>
                </a:cxn>
                <a:cxn ang="0">
                  <a:pos x="622" y="497"/>
                </a:cxn>
                <a:cxn ang="0">
                  <a:pos x="581" y="502"/>
                </a:cxn>
                <a:cxn ang="0">
                  <a:pos x="535" y="500"/>
                </a:cxn>
                <a:cxn ang="0">
                  <a:pos x="483" y="491"/>
                </a:cxn>
                <a:cxn ang="0">
                  <a:pos x="429" y="476"/>
                </a:cxn>
                <a:cxn ang="0">
                  <a:pos x="373" y="454"/>
                </a:cxn>
                <a:cxn ang="0">
                  <a:pos x="313" y="426"/>
                </a:cxn>
                <a:cxn ang="0">
                  <a:pos x="256" y="393"/>
                </a:cxn>
                <a:cxn ang="0">
                  <a:pos x="199" y="352"/>
                </a:cxn>
                <a:cxn ang="0">
                  <a:pos x="145" y="306"/>
                </a:cxn>
                <a:cxn ang="0">
                  <a:pos x="95" y="253"/>
                </a:cxn>
                <a:cxn ang="0">
                  <a:pos x="49" y="193"/>
                </a:cxn>
                <a:cxn ang="0">
                  <a:pos x="47" y="192"/>
                </a:cxn>
                <a:cxn ang="0">
                  <a:pos x="47" y="190"/>
                </a:cxn>
                <a:cxn ang="0">
                  <a:pos x="46" y="188"/>
                </a:cxn>
                <a:cxn ang="0">
                  <a:pos x="44" y="187"/>
                </a:cxn>
                <a:cxn ang="0">
                  <a:pos x="38" y="184"/>
                </a:cxn>
                <a:cxn ang="0">
                  <a:pos x="29" y="175"/>
                </a:cxn>
                <a:cxn ang="0">
                  <a:pos x="18" y="165"/>
                </a:cxn>
                <a:cxn ang="0">
                  <a:pos x="8" y="149"/>
                </a:cxn>
                <a:cxn ang="0">
                  <a:pos x="0" y="131"/>
                </a:cxn>
                <a:cxn ang="0">
                  <a:pos x="0" y="106"/>
                </a:cxn>
                <a:cxn ang="0">
                  <a:pos x="6" y="78"/>
                </a:cxn>
                <a:cxn ang="0">
                  <a:pos x="24" y="43"/>
                </a:cxn>
              </a:cxnLst>
              <a:rect l="0" t="0" r="r" b="b"/>
              <a:pathLst>
                <a:path w="705" h="502">
                  <a:moveTo>
                    <a:pt x="24" y="43"/>
                  </a:moveTo>
                  <a:lnTo>
                    <a:pt x="39" y="27"/>
                  </a:lnTo>
                  <a:lnTo>
                    <a:pt x="54" y="13"/>
                  </a:lnTo>
                  <a:lnTo>
                    <a:pt x="72" y="5"/>
                  </a:lnTo>
                  <a:lnTo>
                    <a:pt x="92" y="0"/>
                  </a:lnTo>
                  <a:lnTo>
                    <a:pt x="114" y="0"/>
                  </a:lnTo>
                  <a:lnTo>
                    <a:pt x="137" y="0"/>
                  </a:lnTo>
                  <a:lnTo>
                    <a:pt x="158" y="5"/>
                  </a:lnTo>
                  <a:lnTo>
                    <a:pt x="183" y="10"/>
                  </a:lnTo>
                  <a:lnTo>
                    <a:pt x="206" y="18"/>
                  </a:lnTo>
                  <a:lnTo>
                    <a:pt x="229" y="27"/>
                  </a:lnTo>
                  <a:lnTo>
                    <a:pt x="252" y="37"/>
                  </a:lnTo>
                  <a:lnTo>
                    <a:pt x="274" y="47"/>
                  </a:lnTo>
                  <a:lnTo>
                    <a:pt x="295" y="55"/>
                  </a:lnTo>
                  <a:lnTo>
                    <a:pt x="315" y="65"/>
                  </a:lnTo>
                  <a:lnTo>
                    <a:pt x="333" y="71"/>
                  </a:lnTo>
                  <a:lnTo>
                    <a:pt x="350" y="78"/>
                  </a:lnTo>
                  <a:lnTo>
                    <a:pt x="366" y="83"/>
                  </a:lnTo>
                  <a:lnTo>
                    <a:pt x="386" y="89"/>
                  </a:lnTo>
                  <a:lnTo>
                    <a:pt x="407" y="96"/>
                  </a:lnTo>
                  <a:lnTo>
                    <a:pt x="431" y="104"/>
                  </a:lnTo>
                  <a:lnTo>
                    <a:pt x="455" y="113"/>
                  </a:lnTo>
                  <a:lnTo>
                    <a:pt x="480" y="122"/>
                  </a:lnTo>
                  <a:lnTo>
                    <a:pt x="506" y="136"/>
                  </a:lnTo>
                  <a:lnTo>
                    <a:pt x="533" y="151"/>
                  </a:lnTo>
                  <a:lnTo>
                    <a:pt x="558" y="167"/>
                  </a:lnTo>
                  <a:lnTo>
                    <a:pt x="582" y="187"/>
                  </a:lnTo>
                  <a:lnTo>
                    <a:pt x="607" y="208"/>
                  </a:lnTo>
                  <a:lnTo>
                    <a:pt x="630" y="233"/>
                  </a:lnTo>
                  <a:lnTo>
                    <a:pt x="652" y="263"/>
                  </a:lnTo>
                  <a:lnTo>
                    <a:pt x="670" y="294"/>
                  </a:lnTo>
                  <a:lnTo>
                    <a:pt x="686" y="330"/>
                  </a:lnTo>
                  <a:lnTo>
                    <a:pt x="700" y="372"/>
                  </a:lnTo>
                  <a:lnTo>
                    <a:pt x="705" y="411"/>
                  </a:lnTo>
                  <a:lnTo>
                    <a:pt x="698" y="443"/>
                  </a:lnTo>
                  <a:lnTo>
                    <a:pt x="682" y="467"/>
                  </a:lnTo>
                  <a:lnTo>
                    <a:pt x="657" y="486"/>
                  </a:lnTo>
                  <a:lnTo>
                    <a:pt x="622" y="497"/>
                  </a:lnTo>
                  <a:lnTo>
                    <a:pt x="581" y="502"/>
                  </a:lnTo>
                  <a:lnTo>
                    <a:pt x="535" y="500"/>
                  </a:lnTo>
                  <a:lnTo>
                    <a:pt x="483" y="491"/>
                  </a:lnTo>
                  <a:lnTo>
                    <a:pt x="429" y="476"/>
                  </a:lnTo>
                  <a:lnTo>
                    <a:pt x="373" y="454"/>
                  </a:lnTo>
                  <a:lnTo>
                    <a:pt x="313" y="426"/>
                  </a:lnTo>
                  <a:lnTo>
                    <a:pt x="256" y="393"/>
                  </a:lnTo>
                  <a:lnTo>
                    <a:pt x="199" y="352"/>
                  </a:lnTo>
                  <a:lnTo>
                    <a:pt x="145" y="306"/>
                  </a:lnTo>
                  <a:lnTo>
                    <a:pt x="95" y="253"/>
                  </a:lnTo>
                  <a:lnTo>
                    <a:pt x="49" y="193"/>
                  </a:lnTo>
                  <a:lnTo>
                    <a:pt x="47" y="192"/>
                  </a:lnTo>
                  <a:lnTo>
                    <a:pt x="47" y="190"/>
                  </a:lnTo>
                  <a:lnTo>
                    <a:pt x="46" y="188"/>
                  </a:lnTo>
                  <a:lnTo>
                    <a:pt x="44" y="187"/>
                  </a:lnTo>
                  <a:lnTo>
                    <a:pt x="38" y="184"/>
                  </a:lnTo>
                  <a:lnTo>
                    <a:pt x="29" y="175"/>
                  </a:lnTo>
                  <a:lnTo>
                    <a:pt x="18" y="165"/>
                  </a:lnTo>
                  <a:lnTo>
                    <a:pt x="8" y="149"/>
                  </a:lnTo>
                  <a:lnTo>
                    <a:pt x="0" y="131"/>
                  </a:lnTo>
                  <a:lnTo>
                    <a:pt x="0" y="106"/>
                  </a:lnTo>
                  <a:lnTo>
                    <a:pt x="6" y="78"/>
                  </a:lnTo>
                  <a:lnTo>
                    <a:pt x="24" y="43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8" name="Freeform 24"/>
            <p:cNvSpPr>
              <a:spLocks/>
            </p:cNvSpPr>
            <p:nvPr/>
          </p:nvSpPr>
          <p:spPr bwMode="auto">
            <a:xfrm>
              <a:off x="4464" y="3466"/>
              <a:ext cx="331" cy="236"/>
            </a:xfrm>
            <a:custGeom>
              <a:avLst/>
              <a:gdLst/>
              <a:ahLst/>
              <a:cxnLst>
                <a:cxn ang="0">
                  <a:pos x="25" y="41"/>
                </a:cxn>
                <a:cxn ang="0">
                  <a:pos x="38" y="25"/>
                </a:cxn>
                <a:cxn ang="0">
                  <a:pos x="55" y="13"/>
                </a:cxn>
                <a:cxn ang="0">
                  <a:pos x="71" y="5"/>
                </a:cxn>
                <a:cxn ang="0">
                  <a:pos x="90" y="2"/>
                </a:cxn>
                <a:cxn ang="0">
                  <a:pos x="109" y="0"/>
                </a:cxn>
                <a:cxn ang="0">
                  <a:pos x="131" y="2"/>
                </a:cxn>
                <a:cxn ang="0">
                  <a:pos x="152" y="5"/>
                </a:cxn>
                <a:cxn ang="0">
                  <a:pos x="174" y="10"/>
                </a:cxn>
                <a:cxn ang="0">
                  <a:pos x="197" y="18"/>
                </a:cxn>
                <a:cxn ang="0">
                  <a:pos x="218" y="27"/>
                </a:cxn>
                <a:cxn ang="0">
                  <a:pos x="240" y="35"/>
                </a:cxn>
                <a:cxn ang="0">
                  <a:pos x="261" y="45"/>
                </a:cxn>
                <a:cxn ang="0">
                  <a:pos x="281" y="53"/>
                </a:cxn>
                <a:cxn ang="0">
                  <a:pos x="299" y="61"/>
                </a:cxn>
                <a:cxn ang="0">
                  <a:pos x="317" y="68"/>
                </a:cxn>
                <a:cxn ang="0">
                  <a:pos x="332" y="74"/>
                </a:cxn>
                <a:cxn ang="0">
                  <a:pos x="349" y="79"/>
                </a:cxn>
                <a:cxn ang="0">
                  <a:pos x="367" y="84"/>
                </a:cxn>
                <a:cxn ang="0">
                  <a:pos x="387" y="91"/>
                </a:cxn>
                <a:cxn ang="0">
                  <a:pos x="408" y="99"/>
                </a:cxn>
                <a:cxn ang="0">
                  <a:pos x="431" y="107"/>
                </a:cxn>
                <a:cxn ang="0">
                  <a:pos x="454" y="117"/>
                </a:cxn>
                <a:cxn ang="0">
                  <a:pos x="478" y="129"/>
                </a:cxn>
                <a:cxn ang="0">
                  <a:pos x="502" y="142"/>
                </a:cxn>
                <a:cxn ang="0">
                  <a:pos x="525" y="157"/>
                </a:cxn>
                <a:cxn ang="0">
                  <a:pos x="550" y="175"/>
                </a:cxn>
                <a:cxn ang="0">
                  <a:pos x="572" y="197"/>
                </a:cxn>
                <a:cxn ang="0">
                  <a:pos x="593" y="221"/>
                </a:cxn>
                <a:cxn ang="0">
                  <a:pos x="613" y="248"/>
                </a:cxn>
                <a:cxn ang="0">
                  <a:pos x="629" y="279"/>
                </a:cxn>
                <a:cxn ang="0">
                  <a:pos x="644" y="314"/>
                </a:cxn>
                <a:cxn ang="0">
                  <a:pos x="658" y="352"/>
                </a:cxn>
                <a:cxn ang="0">
                  <a:pos x="662" y="388"/>
                </a:cxn>
                <a:cxn ang="0">
                  <a:pos x="658" y="418"/>
                </a:cxn>
                <a:cxn ang="0">
                  <a:pos x="641" y="442"/>
                </a:cxn>
                <a:cxn ang="0">
                  <a:pos x="618" y="459"/>
                </a:cxn>
                <a:cxn ang="0">
                  <a:pos x="587" y="469"/>
                </a:cxn>
                <a:cxn ang="0">
                  <a:pos x="547" y="472"/>
                </a:cxn>
                <a:cxn ang="0">
                  <a:pos x="504" y="471"/>
                </a:cxn>
                <a:cxn ang="0">
                  <a:pos x="456" y="461"/>
                </a:cxn>
                <a:cxn ang="0">
                  <a:pos x="405" y="446"/>
                </a:cxn>
                <a:cxn ang="0">
                  <a:pos x="350" y="426"/>
                </a:cxn>
                <a:cxn ang="0">
                  <a:pos x="296" y="400"/>
                </a:cxn>
                <a:cxn ang="0">
                  <a:pos x="241" y="367"/>
                </a:cxn>
                <a:cxn ang="0">
                  <a:pos x="189" y="329"/>
                </a:cxn>
                <a:cxn ang="0">
                  <a:pos x="137" y="286"/>
                </a:cxn>
                <a:cxn ang="0">
                  <a:pos x="90" y="236"/>
                </a:cxn>
                <a:cxn ang="0">
                  <a:pos x="47" y="182"/>
                </a:cxn>
                <a:cxn ang="0">
                  <a:pos x="47" y="182"/>
                </a:cxn>
                <a:cxn ang="0">
                  <a:pos x="45" y="180"/>
                </a:cxn>
                <a:cxn ang="0">
                  <a:pos x="43" y="178"/>
                </a:cxn>
                <a:cxn ang="0">
                  <a:pos x="42" y="177"/>
                </a:cxn>
                <a:cxn ang="0">
                  <a:pos x="37" y="173"/>
                </a:cxn>
                <a:cxn ang="0">
                  <a:pos x="27" y="165"/>
                </a:cxn>
                <a:cxn ang="0">
                  <a:pos x="17" y="155"/>
                </a:cxn>
                <a:cxn ang="0">
                  <a:pos x="7" y="140"/>
                </a:cxn>
                <a:cxn ang="0">
                  <a:pos x="2" y="122"/>
                </a:cxn>
                <a:cxn ang="0">
                  <a:pos x="0" y="99"/>
                </a:cxn>
                <a:cxn ang="0">
                  <a:pos x="9" y="73"/>
                </a:cxn>
                <a:cxn ang="0">
                  <a:pos x="25" y="41"/>
                </a:cxn>
              </a:cxnLst>
              <a:rect l="0" t="0" r="r" b="b"/>
              <a:pathLst>
                <a:path w="662" h="472">
                  <a:moveTo>
                    <a:pt x="25" y="41"/>
                  </a:moveTo>
                  <a:lnTo>
                    <a:pt x="38" y="25"/>
                  </a:lnTo>
                  <a:lnTo>
                    <a:pt x="55" y="13"/>
                  </a:lnTo>
                  <a:lnTo>
                    <a:pt x="71" y="5"/>
                  </a:lnTo>
                  <a:lnTo>
                    <a:pt x="90" y="2"/>
                  </a:lnTo>
                  <a:lnTo>
                    <a:pt x="109" y="0"/>
                  </a:lnTo>
                  <a:lnTo>
                    <a:pt x="131" y="2"/>
                  </a:lnTo>
                  <a:lnTo>
                    <a:pt x="152" y="5"/>
                  </a:lnTo>
                  <a:lnTo>
                    <a:pt x="174" y="10"/>
                  </a:lnTo>
                  <a:lnTo>
                    <a:pt x="197" y="18"/>
                  </a:lnTo>
                  <a:lnTo>
                    <a:pt x="218" y="27"/>
                  </a:lnTo>
                  <a:lnTo>
                    <a:pt x="240" y="35"/>
                  </a:lnTo>
                  <a:lnTo>
                    <a:pt x="261" y="45"/>
                  </a:lnTo>
                  <a:lnTo>
                    <a:pt x="281" y="53"/>
                  </a:lnTo>
                  <a:lnTo>
                    <a:pt x="299" y="61"/>
                  </a:lnTo>
                  <a:lnTo>
                    <a:pt x="317" y="68"/>
                  </a:lnTo>
                  <a:lnTo>
                    <a:pt x="332" y="74"/>
                  </a:lnTo>
                  <a:lnTo>
                    <a:pt x="349" y="79"/>
                  </a:lnTo>
                  <a:lnTo>
                    <a:pt x="367" y="84"/>
                  </a:lnTo>
                  <a:lnTo>
                    <a:pt x="387" y="91"/>
                  </a:lnTo>
                  <a:lnTo>
                    <a:pt x="408" y="99"/>
                  </a:lnTo>
                  <a:lnTo>
                    <a:pt x="431" y="107"/>
                  </a:lnTo>
                  <a:lnTo>
                    <a:pt x="454" y="117"/>
                  </a:lnTo>
                  <a:lnTo>
                    <a:pt x="478" y="129"/>
                  </a:lnTo>
                  <a:lnTo>
                    <a:pt x="502" y="142"/>
                  </a:lnTo>
                  <a:lnTo>
                    <a:pt x="525" y="157"/>
                  </a:lnTo>
                  <a:lnTo>
                    <a:pt x="550" y="175"/>
                  </a:lnTo>
                  <a:lnTo>
                    <a:pt x="572" y="197"/>
                  </a:lnTo>
                  <a:lnTo>
                    <a:pt x="593" y="221"/>
                  </a:lnTo>
                  <a:lnTo>
                    <a:pt x="613" y="248"/>
                  </a:lnTo>
                  <a:lnTo>
                    <a:pt x="629" y="279"/>
                  </a:lnTo>
                  <a:lnTo>
                    <a:pt x="644" y="314"/>
                  </a:lnTo>
                  <a:lnTo>
                    <a:pt x="658" y="352"/>
                  </a:lnTo>
                  <a:lnTo>
                    <a:pt x="662" y="388"/>
                  </a:lnTo>
                  <a:lnTo>
                    <a:pt x="658" y="418"/>
                  </a:lnTo>
                  <a:lnTo>
                    <a:pt x="641" y="442"/>
                  </a:lnTo>
                  <a:lnTo>
                    <a:pt x="618" y="459"/>
                  </a:lnTo>
                  <a:lnTo>
                    <a:pt x="587" y="469"/>
                  </a:lnTo>
                  <a:lnTo>
                    <a:pt x="547" y="472"/>
                  </a:lnTo>
                  <a:lnTo>
                    <a:pt x="504" y="471"/>
                  </a:lnTo>
                  <a:lnTo>
                    <a:pt x="456" y="461"/>
                  </a:lnTo>
                  <a:lnTo>
                    <a:pt x="405" y="446"/>
                  </a:lnTo>
                  <a:lnTo>
                    <a:pt x="350" y="426"/>
                  </a:lnTo>
                  <a:lnTo>
                    <a:pt x="296" y="400"/>
                  </a:lnTo>
                  <a:lnTo>
                    <a:pt x="241" y="367"/>
                  </a:lnTo>
                  <a:lnTo>
                    <a:pt x="189" y="329"/>
                  </a:lnTo>
                  <a:lnTo>
                    <a:pt x="137" y="286"/>
                  </a:lnTo>
                  <a:lnTo>
                    <a:pt x="90" y="236"/>
                  </a:lnTo>
                  <a:lnTo>
                    <a:pt x="47" y="182"/>
                  </a:lnTo>
                  <a:lnTo>
                    <a:pt x="47" y="182"/>
                  </a:lnTo>
                  <a:lnTo>
                    <a:pt x="45" y="180"/>
                  </a:lnTo>
                  <a:lnTo>
                    <a:pt x="43" y="178"/>
                  </a:lnTo>
                  <a:lnTo>
                    <a:pt x="42" y="177"/>
                  </a:lnTo>
                  <a:lnTo>
                    <a:pt x="37" y="173"/>
                  </a:lnTo>
                  <a:lnTo>
                    <a:pt x="27" y="165"/>
                  </a:lnTo>
                  <a:lnTo>
                    <a:pt x="17" y="155"/>
                  </a:lnTo>
                  <a:lnTo>
                    <a:pt x="7" y="140"/>
                  </a:lnTo>
                  <a:lnTo>
                    <a:pt x="2" y="122"/>
                  </a:lnTo>
                  <a:lnTo>
                    <a:pt x="0" y="99"/>
                  </a:lnTo>
                  <a:lnTo>
                    <a:pt x="9" y="73"/>
                  </a:lnTo>
                  <a:lnTo>
                    <a:pt x="25" y="41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69" name="Freeform 25"/>
            <p:cNvSpPr>
              <a:spLocks/>
            </p:cNvSpPr>
            <p:nvPr/>
          </p:nvSpPr>
          <p:spPr bwMode="auto">
            <a:xfrm>
              <a:off x="4476" y="3475"/>
              <a:ext cx="309" cy="222"/>
            </a:xfrm>
            <a:custGeom>
              <a:avLst/>
              <a:gdLst/>
              <a:ahLst/>
              <a:cxnLst>
                <a:cxn ang="0">
                  <a:pos x="24" y="38"/>
                </a:cxn>
                <a:cxn ang="0">
                  <a:pos x="37" y="23"/>
                </a:cxn>
                <a:cxn ang="0">
                  <a:pos x="50" y="11"/>
                </a:cxn>
                <a:cxn ang="0">
                  <a:pos x="67" y="5"/>
                </a:cxn>
                <a:cxn ang="0">
                  <a:pos x="85" y="0"/>
                </a:cxn>
                <a:cxn ang="0">
                  <a:pos x="103" y="0"/>
                </a:cxn>
                <a:cxn ang="0">
                  <a:pos x="123" y="0"/>
                </a:cxn>
                <a:cxn ang="0">
                  <a:pos x="142" y="5"/>
                </a:cxn>
                <a:cxn ang="0">
                  <a:pos x="164" y="10"/>
                </a:cxn>
                <a:cxn ang="0">
                  <a:pos x="185" y="16"/>
                </a:cxn>
                <a:cxn ang="0">
                  <a:pos x="205" y="25"/>
                </a:cxn>
                <a:cxn ang="0">
                  <a:pos x="227" y="33"/>
                </a:cxn>
                <a:cxn ang="0">
                  <a:pos x="246" y="41"/>
                </a:cxn>
                <a:cxn ang="0">
                  <a:pos x="265" y="49"/>
                </a:cxn>
                <a:cxn ang="0">
                  <a:pos x="283" y="58"/>
                </a:cxn>
                <a:cxn ang="0">
                  <a:pos x="299" y="64"/>
                </a:cxn>
                <a:cxn ang="0">
                  <a:pos x="314" y="69"/>
                </a:cxn>
                <a:cxn ang="0">
                  <a:pos x="329" y="74"/>
                </a:cxn>
                <a:cxn ang="0">
                  <a:pos x="346" y="79"/>
                </a:cxn>
                <a:cxn ang="0">
                  <a:pos x="365" y="86"/>
                </a:cxn>
                <a:cxn ang="0">
                  <a:pos x="385" y="92"/>
                </a:cxn>
                <a:cxn ang="0">
                  <a:pos x="405" y="99"/>
                </a:cxn>
                <a:cxn ang="0">
                  <a:pos x="426" y="109"/>
                </a:cxn>
                <a:cxn ang="0">
                  <a:pos x="450" y="119"/>
                </a:cxn>
                <a:cxn ang="0">
                  <a:pos x="471" y="132"/>
                </a:cxn>
                <a:cxn ang="0">
                  <a:pos x="493" y="147"/>
                </a:cxn>
                <a:cxn ang="0">
                  <a:pos x="514" y="163"/>
                </a:cxn>
                <a:cxn ang="0">
                  <a:pos x="535" y="183"/>
                </a:cxn>
                <a:cxn ang="0">
                  <a:pos x="555" y="206"/>
                </a:cxn>
                <a:cxn ang="0">
                  <a:pos x="572" y="233"/>
                </a:cxn>
                <a:cxn ang="0">
                  <a:pos x="588" y="261"/>
                </a:cxn>
                <a:cxn ang="0">
                  <a:pos x="603" y="294"/>
                </a:cxn>
                <a:cxn ang="0">
                  <a:pos x="615" y="330"/>
                </a:cxn>
                <a:cxn ang="0">
                  <a:pos x="620" y="365"/>
                </a:cxn>
                <a:cxn ang="0">
                  <a:pos x="615" y="393"/>
                </a:cxn>
                <a:cxn ang="0">
                  <a:pos x="600" y="416"/>
                </a:cxn>
                <a:cxn ang="0">
                  <a:pos x="577" y="431"/>
                </a:cxn>
                <a:cxn ang="0">
                  <a:pos x="547" y="441"/>
                </a:cxn>
                <a:cxn ang="0">
                  <a:pos x="511" y="444"/>
                </a:cxn>
                <a:cxn ang="0">
                  <a:pos x="469" y="441"/>
                </a:cxn>
                <a:cxn ang="0">
                  <a:pos x="423" y="432"/>
                </a:cxn>
                <a:cxn ang="0">
                  <a:pos x="375" y="418"/>
                </a:cxn>
                <a:cxn ang="0">
                  <a:pos x="326" y="398"/>
                </a:cxn>
                <a:cxn ang="0">
                  <a:pos x="275" y="373"/>
                </a:cxn>
                <a:cxn ang="0">
                  <a:pos x="223" y="342"/>
                </a:cxn>
                <a:cxn ang="0">
                  <a:pos x="174" y="307"/>
                </a:cxn>
                <a:cxn ang="0">
                  <a:pos x="128" y="266"/>
                </a:cxn>
                <a:cxn ang="0">
                  <a:pos x="83" y="219"/>
                </a:cxn>
                <a:cxn ang="0">
                  <a:pos x="43" y="170"/>
                </a:cxn>
                <a:cxn ang="0">
                  <a:pos x="43" y="170"/>
                </a:cxn>
                <a:cxn ang="0">
                  <a:pos x="42" y="168"/>
                </a:cxn>
                <a:cxn ang="0">
                  <a:pos x="40" y="168"/>
                </a:cxn>
                <a:cxn ang="0">
                  <a:pos x="38" y="167"/>
                </a:cxn>
                <a:cxn ang="0">
                  <a:pos x="32" y="163"/>
                </a:cxn>
                <a:cxn ang="0">
                  <a:pos x="24" y="155"/>
                </a:cxn>
                <a:cxn ang="0">
                  <a:pos x="15" y="145"/>
                </a:cxn>
                <a:cxn ang="0">
                  <a:pos x="7" y="132"/>
                </a:cxn>
                <a:cxn ang="0">
                  <a:pos x="0" y="114"/>
                </a:cxn>
                <a:cxn ang="0">
                  <a:pos x="0" y="92"/>
                </a:cxn>
                <a:cxn ang="0">
                  <a:pos x="7" y="68"/>
                </a:cxn>
                <a:cxn ang="0">
                  <a:pos x="24" y="38"/>
                </a:cxn>
              </a:cxnLst>
              <a:rect l="0" t="0" r="r" b="b"/>
              <a:pathLst>
                <a:path w="620" h="444">
                  <a:moveTo>
                    <a:pt x="24" y="38"/>
                  </a:moveTo>
                  <a:lnTo>
                    <a:pt x="37" y="23"/>
                  </a:lnTo>
                  <a:lnTo>
                    <a:pt x="50" y="11"/>
                  </a:lnTo>
                  <a:lnTo>
                    <a:pt x="67" y="5"/>
                  </a:lnTo>
                  <a:lnTo>
                    <a:pt x="85" y="0"/>
                  </a:lnTo>
                  <a:lnTo>
                    <a:pt x="103" y="0"/>
                  </a:lnTo>
                  <a:lnTo>
                    <a:pt x="123" y="0"/>
                  </a:lnTo>
                  <a:lnTo>
                    <a:pt x="142" y="5"/>
                  </a:lnTo>
                  <a:lnTo>
                    <a:pt x="164" y="10"/>
                  </a:lnTo>
                  <a:lnTo>
                    <a:pt x="185" y="16"/>
                  </a:lnTo>
                  <a:lnTo>
                    <a:pt x="205" y="25"/>
                  </a:lnTo>
                  <a:lnTo>
                    <a:pt x="227" y="33"/>
                  </a:lnTo>
                  <a:lnTo>
                    <a:pt x="246" y="41"/>
                  </a:lnTo>
                  <a:lnTo>
                    <a:pt x="265" y="49"/>
                  </a:lnTo>
                  <a:lnTo>
                    <a:pt x="283" y="58"/>
                  </a:lnTo>
                  <a:lnTo>
                    <a:pt x="299" y="64"/>
                  </a:lnTo>
                  <a:lnTo>
                    <a:pt x="314" y="69"/>
                  </a:lnTo>
                  <a:lnTo>
                    <a:pt x="329" y="74"/>
                  </a:lnTo>
                  <a:lnTo>
                    <a:pt x="346" y="79"/>
                  </a:lnTo>
                  <a:lnTo>
                    <a:pt x="365" y="86"/>
                  </a:lnTo>
                  <a:lnTo>
                    <a:pt x="385" y="92"/>
                  </a:lnTo>
                  <a:lnTo>
                    <a:pt x="405" y="99"/>
                  </a:lnTo>
                  <a:lnTo>
                    <a:pt x="426" y="109"/>
                  </a:lnTo>
                  <a:lnTo>
                    <a:pt x="450" y="119"/>
                  </a:lnTo>
                  <a:lnTo>
                    <a:pt x="471" y="132"/>
                  </a:lnTo>
                  <a:lnTo>
                    <a:pt x="493" y="147"/>
                  </a:lnTo>
                  <a:lnTo>
                    <a:pt x="514" y="163"/>
                  </a:lnTo>
                  <a:lnTo>
                    <a:pt x="535" y="183"/>
                  </a:lnTo>
                  <a:lnTo>
                    <a:pt x="555" y="206"/>
                  </a:lnTo>
                  <a:lnTo>
                    <a:pt x="572" y="233"/>
                  </a:lnTo>
                  <a:lnTo>
                    <a:pt x="588" y="261"/>
                  </a:lnTo>
                  <a:lnTo>
                    <a:pt x="603" y="294"/>
                  </a:lnTo>
                  <a:lnTo>
                    <a:pt x="615" y="330"/>
                  </a:lnTo>
                  <a:lnTo>
                    <a:pt x="620" y="365"/>
                  </a:lnTo>
                  <a:lnTo>
                    <a:pt x="615" y="393"/>
                  </a:lnTo>
                  <a:lnTo>
                    <a:pt x="600" y="416"/>
                  </a:lnTo>
                  <a:lnTo>
                    <a:pt x="577" y="431"/>
                  </a:lnTo>
                  <a:lnTo>
                    <a:pt x="547" y="441"/>
                  </a:lnTo>
                  <a:lnTo>
                    <a:pt x="511" y="444"/>
                  </a:lnTo>
                  <a:lnTo>
                    <a:pt x="469" y="441"/>
                  </a:lnTo>
                  <a:lnTo>
                    <a:pt x="423" y="432"/>
                  </a:lnTo>
                  <a:lnTo>
                    <a:pt x="375" y="418"/>
                  </a:lnTo>
                  <a:lnTo>
                    <a:pt x="326" y="398"/>
                  </a:lnTo>
                  <a:lnTo>
                    <a:pt x="275" y="373"/>
                  </a:lnTo>
                  <a:lnTo>
                    <a:pt x="223" y="342"/>
                  </a:lnTo>
                  <a:lnTo>
                    <a:pt x="174" y="307"/>
                  </a:lnTo>
                  <a:lnTo>
                    <a:pt x="128" y="266"/>
                  </a:lnTo>
                  <a:lnTo>
                    <a:pt x="83" y="219"/>
                  </a:lnTo>
                  <a:lnTo>
                    <a:pt x="43" y="170"/>
                  </a:lnTo>
                  <a:lnTo>
                    <a:pt x="43" y="170"/>
                  </a:lnTo>
                  <a:lnTo>
                    <a:pt x="42" y="168"/>
                  </a:lnTo>
                  <a:lnTo>
                    <a:pt x="40" y="168"/>
                  </a:lnTo>
                  <a:lnTo>
                    <a:pt x="38" y="167"/>
                  </a:lnTo>
                  <a:lnTo>
                    <a:pt x="32" y="163"/>
                  </a:lnTo>
                  <a:lnTo>
                    <a:pt x="24" y="155"/>
                  </a:lnTo>
                  <a:lnTo>
                    <a:pt x="15" y="145"/>
                  </a:lnTo>
                  <a:lnTo>
                    <a:pt x="7" y="132"/>
                  </a:lnTo>
                  <a:lnTo>
                    <a:pt x="0" y="114"/>
                  </a:lnTo>
                  <a:lnTo>
                    <a:pt x="0" y="92"/>
                  </a:lnTo>
                  <a:lnTo>
                    <a:pt x="7" y="68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0" name="Freeform 26"/>
            <p:cNvSpPr>
              <a:spLocks/>
            </p:cNvSpPr>
            <p:nvPr/>
          </p:nvSpPr>
          <p:spPr bwMode="auto">
            <a:xfrm>
              <a:off x="4490" y="3485"/>
              <a:ext cx="288" cy="207"/>
            </a:xfrm>
            <a:custGeom>
              <a:avLst/>
              <a:gdLst/>
              <a:ahLst/>
              <a:cxnLst>
                <a:cxn ang="0">
                  <a:pos x="39" y="158"/>
                </a:cxn>
                <a:cxn ang="0">
                  <a:pos x="36" y="157"/>
                </a:cxn>
                <a:cxn ang="0">
                  <a:pos x="28" y="152"/>
                </a:cxn>
                <a:cxn ang="0">
                  <a:pos x="18" y="143"/>
                </a:cxn>
                <a:cxn ang="0">
                  <a:pos x="8" y="130"/>
                </a:cxn>
                <a:cxn ang="0">
                  <a:pos x="1" y="114"/>
                </a:cxn>
                <a:cxn ang="0">
                  <a:pos x="0" y="92"/>
                </a:cxn>
                <a:cxn ang="0">
                  <a:pos x="4" y="66"/>
                </a:cxn>
                <a:cxn ang="0">
                  <a:pos x="21" y="36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62" y="5"/>
                </a:cxn>
                <a:cxn ang="0">
                  <a:pos x="79" y="0"/>
                </a:cxn>
                <a:cxn ang="0">
                  <a:pos x="97" y="0"/>
                </a:cxn>
                <a:cxn ang="0">
                  <a:pos x="115" y="1"/>
                </a:cxn>
                <a:cxn ang="0">
                  <a:pos x="135" y="5"/>
                </a:cxn>
                <a:cxn ang="0">
                  <a:pos x="155" y="10"/>
                </a:cxn>
                <a:cxn ang="0">
                  <a:pos x="175" y="16"/>
                </a:cxn>
                <a:cxn ang="0">
                  <a:pos x="194" y="23"/>
                </a:cxn>
                <a:cxn ang="0">
                  <a:pos x="213" y="31"/>
                </a:cxn>
                <a:cxn ang="0">
                  <a:pos x="231" y="39"/>
                </a:cxn>
                <a:cxn ang="0">
                  <a:pos x="249" y="48"/>
                </a:cxn>
                <a:cxn ang="0">
                  <a:pos x="265" y="54"/>
                </a:cxn>
                <a:cxn ang="0">
                  <a:pos x="282" y="61"/>
                </a:cxn>
                <a:cxn ang="0">
                  <a:pos x="295" y="66"/>
                </a:cxn>
                <a:cxn ang="0">
                  <a:pos x="310" y="71"/>
                </a:cxn>
                <a:cxn ang="0">
                  <a:pos x="325" y="76"/>
                </a:cxn>
                <a:cxn ang="0">
                  <a:pos x="343" y="81"/>
                </a:cxn>
                <a:cxn ang="0">
                  <a:pos x="361" y="87"/>
                </a:cxn>
                <a:cxn ang="0">
                  <a:pos x="379" y="94"/>
                </a:cxn>
                <a:cxn ang="0">
                  <a:pos x="399" y="102"/>
                </a:cxn>
                <a:cxn ang="0">
                  <a:pos x="419" y="112"/>
                </a:cxn>
                <a:cxn ang="0">
                  <a:pos x="440" y="124"/>
                </a:cxn>
                <a:cxn ang="0">
                  <a:pos x="460" y="138"/>
                </a:cxn>
                <a:cxn ang="0">
                  <a:pos x="478" y="153"/>
                </a:cxn>
                <a:cxn ang="0">
                  <a:pos x="498" y="173"/>
                </a:cxn>
                <a:cxn ang="0">
                  <a:pos x="515" y="193"/>
                </a:cxn>
                <a:cxn ang="0">
                  <a:pos x="531" y="218"/>
                </a:cxn>
                <a:cxn ang="0">
                  <a:pos x="546" y="246"/>
                </a:cxn>
                <a:cxn ang="0">
                  <a:pos x="559" y="275"/>
                </a:cxn>
                <a:cxn ang="0">
                  <a:pos x="571" y="310"/>
                </a:cxn>
                <a:cxn ang="0">
                  <a:pos x="576" y="343"/>
                </a:cxn>
                <a:cxn ang="0">
                  <a:pos x="571" y="369"/>
                </a:cxn>
                <a:cxn ang="0">
                  <a:pos x="558" y="389"/>
                </a:cxn>
                <a:cxn ang="0">
                  <a:pos x="538" y="402"/>
                </a:cxn>
                <a:cxn ang="0">
                  <a:pos x="510" y="411"/>
                </a:cxn>
                <a:cxn ang="0">
                  <a:pos x="477" y="412"/>
                </a:cxn>
                <a:cxn ang="0">
                  <a:pos x="440" y="407"/>
                </a:cxn>
                <a:cxn ang="0">
                  <a:pos x="399" y="399"/>
                </a:cxn>
                <a:cxn ang="0">
                  <a:pos x="355" y="384"/>
                </a:cxn>
                <a:cxn ang="0">
                  <a:pos x="308" y="365"/>
                </a:cxn>
                <a:cxn ang="0">
                  <a:pos x="260" y="341"/>
                </a:cxn>
                <a:cxn ang="0">
                  <a:pos x="213" y="313"/>
                </a:cxn>
                <a:cxn ang="0">
                  <a:pos x="166" y="280"/>
                </a:cxn>
                <a:cxn ang="0">
                  <a:pos x="122" y="244"/>
                </a:cxn>
                <a:cxn ang="0">
                  <a:pos x="79" y="203"/>
                </a:cxn>
                <a:cxn ang="0">
                  <a:pos x="39" y="158"/>
                </a:cxn>
              </a:cxnLst>
              <a:rect l="0" t="0" r="r" b="b"/>
              <a:pathLst>
                <a:path w="576" h="412">
                  <a:moveTo>
                    <a:pt x="39" y="158"/>
                  </a:moveTo>
                  <a:lnTo>
                    <a:pt x="36" y="157"/>
                  </a:lnTo>
                  <a:lnTo>
                    <a:pt x="28" y="152"/>
                  </a:lnTo>
                  <a:lnTo>
                    <a:pt x="18" y="143"/>
                  </a:lnTo>
                  <a:lnTo>
                    <a:pt x="8" y="130"/>
                  </a:lnTo>
                  <a:lnTo>
                    <a:pt x="1" y="114"/>
                  </a:lnTo>
                  <a:lnTo>
                    <a:pt x="0" y="92"/>
                  </a:lnTo>
                  <a:lnTo>
                    <a:pt x="4" y="66"/>
                  </a:lnTo>
                  <a:lnTo>
                    <a:pt x="21" y="36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62" y="5"/>
                  </a:lnTo>
                  <a:lnTo>
                    <a:pt x="79" y="0"/>
                  </a:lnTo>
                  <a:lnTo>
                    <a:pt x="97" y="0"/>
                  </a:lnTo>
                  <a:lnTo>
                    <a:pt x="115" y="1"/>
                  </a:lnTo>
                  <a:lnTo>
                    <a:pt x="135" y="5"/>
                  </a:lnTo>
                  <a:lnTo>
                    <a:pt x="155" y="10"/>
                  </a:lnTo>
                  <a:lnTo>
                    <a:pt x="175" y="16"/>
                  </a:lnTo>
                  <a:lnTo>
                    <a:pt x="194" y="23"/>
                  </a:lnTo>
                  <a:lnTo>
                    <a:pt x="213" y="31"/>
                  </a:lnTo>
                  <a:lnTo>
                    <a:pt x="231" y="39"/>
                  </a:lnTo>
                  <a:lnTo>
                    <a:pt x="249" y="48"/>
                  </a:lnTo>
                  <a:lnTo>
                    <a:pt x="265" y="54"/>
                  </a:lnTo>
                  <a:lnTo>
                    <a:pt x="282" y="61"/>
                  </a:lnTo>
                  <a:lnTo>
                    <a:pt x="295" y="66"/>
                  </a:lnTo>
                  <a:lnTo>
                    <a:pt x="310" y="71"/>
                  </a:lnTo>
                  <a:lnTo>
                    <a:pt x="325" y="76"/>
                  </a:lnTo>
                  <a:lnTo>
                    <a:pt x="343" y="81"/>
                  </a:lnTo>
                  <a:lnTo>
                    <a:pt x="361" y="87"/>
                  </a:lnTo>
                  <a:lnTo>
                    <a:pt x="379" y="94"/>
                  </a:lnTo>
                  <a:lnTo>
                    <a:pt x="399" y="102"/>
                  </a:lnTo>
                  <a:lnTo>
                    <a:pt x="419" y="112"/>
                  </a:lnTo>
                  <a:lnTo>
                    <a:pt x="440" y="124"/>
                  </a:lnTo>
                  <a:lnTo>
                    <a:pt x="460" y="138"/>
                  </a:lnTo>
                  <a:lnTo>
                    <a:pt x="478" y="153"/>
                  </a:lnTo>
                  <a:lnTo>
                    <a:pt x="498" y="173"/>
                  </a:lnTo>
                  <a:lnTo>
                    <a:pt x="515" y="193"/>
                  </a:lnTo>
                  <a:lnTo>
                    <a:pt x="531" y="218"/>
                  </a:lnTo>
                  <a:lnTo>
                    <a:pt x="546" y="246"/>
                  </a:lnTo>
                  <a:lnTo>
                    <a:pt x="559" y="275"/>
                  </a:lnTo>
                  <a:lnTo>
                    <a:pt x="571" y="310"/>
                  </a:lnTo>
                  <a:lnTo>
                    <a:pt x="576" y="343"/>
                  </a:lnTo>
                  <a:lnTo>
                    <a:pt x="571" y="369"/>
                  </a:lnTo>
                  <a:lnTo>
                    <a:pt x="558" y="389"/>
                  </a:lnTo>
                  <a:lnTo>
                    <a:pt x="538" y="402"/>
                  </a:lnTo>
                  <a:lnTo>
                    <a:pt x="510" y="411"/>
                  </a:lnTo>
                  <a:lnTo>
                    <a:pt x="477" y="412"/>
                  </a:lnTo>
                  <a:lnTo>
                    <a:pt x="440" y="407"/>
                  </a:lnTo>
                  <a:lnTo>
                    <a:pt x="399" y="399"/>
                  </a:lnTo>
                  <a:lnTo>
                    <a:pt x="355" y="384"/>
                  </a:lnTo>
                  <a:lnTo>
                    <a:pt x="308" y="365"/>
                  </a:lnTo>
                  <a:lnTo>
                    <a:pt x="260" y="341"/>
                  </a:lnTo>
                  <a:lnTo>
                    <a:pt x="213" y="313"/>
                  </a:lnTo>
                  <a:lnTo>
                    <a:pt x="166" y="280"/>
                  </a:lnTo>
                  <a:lnTo>
                    <a:pt x="122" y="244"/>
                  </a:lnTo>
                  <a:lnTo>
                    <a:pt x="79" y="203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1" name="Freeform 27"/>
            <p:cNvSpPr>
              <a:spLocks/>
            </p:cNvSpPr>
            <p:nvPr/>
          </p:nvSpPr>
          <p:spPr bwMode="auto">
            <a:xfrm>
              <a:off x="4873" y="3188"/>
              <a:ext cx="760" cy="704"/>
            </a:xfrm>
            <a:custGeom>
              <a:avLst/>
              <a:gdLst/>
              <a:ahLst/>
              <a:cxnLst>
                <a:cxn ang="0">
                  <a:pos x="51" y="180"/>
                </a:cxn>
                <a:cxn ang="0">
                  <a:pos x="57" y="166"/>
                </a:cxn>
                <a:cxn ang="0">
                  <a:pos x="76" y="142"/>
                </a:cxn>
                <a:cxn ang="0">
                  <a:pos x="102" y="114"/>
                </a:cxn>
                <a:cxn ang="0">
                  <a:pos x="140" y="85"/>
                </a:cxn>
                <a:cxn ang="0">
                  <a:pos x="190" y="60"/>
                </a:cxn>
                <a:cxn ang="0">
                  <a:pos x="252" y="42"/>
                </a:cxn>
                <a:cxn ang="0">
                  <a:pos x="330" y="38"/>
                </a:cxn>
                <a:cxn ang="0">
                  <a:pos x="411" y="47"/>
                </a:cxn>
                <a:cxn ang="0">
                  <a:pos x="480" y="53"/>
                </a:cxn>
                <a:cxn ang="0">
                  <a:pos x="541" y="58"/>
                </a:cxn>
                <a:cxn ang="0">
                  <a:pos x="594" y="57"/>
                </a:cxn>
                <a:cxn ang="0">
                  <a:pos x="644" y="53"/>
                </a:cxn>
                <a:cxn ang="0">
                  <a:pos x="692" y="45"/>
                </a:cxn>
                <a:cxn ang="0">
                  <a:pos x="741" y="33"/>
                </a:cxn>
                <a:cxn ang="0">
                  <a:pos x="796" y="19"/>
                </a:cxn>
                <a:cxn ang="0">
                  <a:pos x="857" y="2"/>
                </a:cxn>
                <a:cxn ang="0">
                  <a:pos x="939" y="4"/>
                </a:cxn>
                <a:cxn ang="0">
                  <a:pos x="1037" y="22"/>
                </a:cxn>
                <a:cxn ang="0">
                  <a:pos x="1142" y="55"/>
                </a:cxn>
                <a:cxn ang="0">
                  <a:pos x="1250" y="100"/>
                </a:cxn>
                <a:cxn ang="0">
                  <a:pos x="1347" y="152"/>
                </a:cxn>
                <a:cxn ang="0">
                  <a:pos x="1430" y="210"/>
                </a:cxn>
                <a:cxn ang="0">
                  <a:pos x="1489" y="270"/>
                </a:cxn>
                <a:cxn ang="0">
                  <a:pos x="1517" y="336"/>
                </a:cxn>
                <a:cxn ang="0">
                  <a:pos x="1517" y="440"/>
                </a:cxn>
                <a:cxn ang="0">
                  <a:pos x="1489" y="578"/>
                </a:cxn>
                <a:cxn ang="0">
                  <a:pos x="1431" y="737"/>
                </a:cxn>
                <a:cxn ang="0">
                  <a:pos x="1344" y="907"/>
                </a:cxn>
                <a:cxn ang="0">
                  <a:pos x="1228" y="1073"/>
                </a:cxn>
                <a:cxn ang="0">
                  <a:pos x="1081" y="1225"/>
                </a:cxn>
                <a:cxn ang="0">
                  <a:pos x="905" y="1351"/>
                </a:cxn>
                <a:cxn ang="0">
                  <a:pos x="804" y="1400"/>
                </a:cxn>
                <a:cxn ang="0">
                  <a:pos x="791" y="1404"/>
                </a:cxn>
                <a:cxn ang="0">
                  <a:pos x="764" y="1407"/>
                </a:cxn>
                <a:cxn ang="0">
                  <a:pos x="726" y="1409"/>
                </a:cxn>
                <a:cxn ang="0">
                  <a:pos x="677" y="1405"/>
                </a:cxn>
                <a:cxn ang="0">
                  <a:pos x="617" y="1395"/>
                </a:cxn>
                <a:cxn ang="0">
                  <a:pos x="550" y="1374"/>
                </a:cxn>
                <a:cxn ang="0">
                  <a:pos x="472" y="1339"/>
                </a:cxn>
                <a:cxn ang="0">
                  <a:pos x="389" y="1291"/>
                </a:cxn>
                <a:cxn ang="0">
                  <a:pos x="313" y="1238"/>
                </a:cxn>
                <a:cxn ang="0">
                  <a:pos x="247" y="1184"/>
                </a:cxn>
                <a:cxn ang="0">
                  <a:pos x="193" y="1126"/>
                </a:cxn>
                <a:cxn ang="0">
                  <a:pos x="148" y="1064"/>
                </a:cxn>
                <a:cxn ang="0">
                  <a:pos x="119" y="996"/>
                </a:cxn>
                <a:cxn ang="0">
                  <a:pos x="102" y="922"/>
                </a:cxn>
                <a:cxn ang="0">
                  <a:pos x="102" y="842"/>
                </a:cxn>
                <a:cxn ang="0">
                  <a:pos x="110" y="720"/>
                </a:cxn>
                <a:cxn ang="0">
                  <a:pos x="66" y="588"/>
                </a:cxn>
                <a:cxn ang="0">
                  <a:pos x="11" y="459"/>
                </a:cxn>
                <a:cxn ang="0">
                  <a:pos x="10" y="293"/>
                </a:cxn>
              </a:cxnLst>
              <a:rect l="0" t="0" r="r" b="b"/>
              <a:pathLst>
                <a:path w="1520" h="1409">
                  <a:moveTo>
                    <a:pt x="49" y="182"/>
                  </a:moveTo>
                  <a:lnTo>
                    <a:pt x="51" y="180"/>
                  </a:lnTo>
                  <a:lnTo>
                    <a:pt x="53" y="175"/>
                  </a:lnTo>
                  <a:lnTo>
                    <a:pt x="57" y="166"/>
                  </a:lnTo>
                  <a:lnTo>
                    <a:pt x="66" y="156"/>
                  </a:lnTo>
                  <a:lnTo>
                    <a:pt x="76" y="142"/>
                  </a:lnTo>
                  <a:lnTo>
                    <a:pt x="87" y="129"/>
                  </a:lnTo>
                  <a:lnTo>
                    <a:pt x="102" y="114"/>
                  </a:lnTo>
                  <a:lnTo>
                    <a:pt x="120" y="100"/>
                  </a:lnTo>
                  <a:lnTo>
                    <a:pt x="140" y="85"/>
                  </a:lnTo>
                  <a:lnTo>
                    <a:pt x="163" y="71"/>
                  </a:lnTo>
                  <a:lnTo>
                    <a:pt x="190" y="60"/>
                  </a:lnTo>
                  <a:lnTo>
                    <a:pt x="219" y="50"/>
                  </a:lnTo>
                  <a:lnTo>
                    <a:pt x="252" y="42"/>
                  </a:lnTo>
                  <a:lnTo>
                    <a:pt x="289" y="38"/>
                  </a:lnTo>
                  <a:lnTo>
                    <a:pt x="330" y="38"/>
                  </a:lnTo>
                  <a:lnTo>
                    <a:pt x="373" y="42"/>
                  </a:lnTo>
                  <a:lnTo>
                    <a:pt x="411" y="47"/>
                  </a:lnTo>
                  <a:lnTo>
                    <a:pt x="447" y="52"/>
                  </a:lnTo>
                  <a:lnTo>
                    <a:pt x="480" y="53"/>
                  </a:lnTo>
                  <a:lnTo>
                    <a:pt x="512" y="57"/>
                  </a:lnTo>
                  <a:lnTo>
                    <a:pt x="541" y="58"/>
                  </a:lnTo>
                  <a:lnTo>
                    <a:pt x="568" y="58"/>
                  </a:lnTo>
                  <a:lnTo>
                    <a:pt x="594" y="57"/>
                  </a:lnTo>
                  <a:lnTo>
                    <a:pt x="619" y="55"/>
                  </a:lnTo>
                  <a:lnTo>
                    <a:pt x="644" y="53"/>
                  </a:lnTo>
                  <a:lnTo>
                    <a:pt x="668" y="50"/>
                  </a:lnTo>
                  <a:lnTo>
                    <a:pt x="692" y="45"/>
                  </a:lnTo>
                  <a:lnTo>
                    <a:pt x="716" y="40"/>
                  </a:lnTo>
                  <a:lnTo>
                    <a:pt x="741" y="33"/>
                  </a:lnTo>
                  <a:lnTo>
                    <a:pt x="767" y="25"/>
                  </a:lnTo>
                  <a:lnTo>
                    <a:pt x="796" y="19"/>
                  </a:lnTo>
                  <a:lnTo>
                    <a:pt x="824" y="9"/>
                  </a:lnTo>
                  <a:lnTo>
                    <a:pt x="857" y="2"/>
                  </a:lnTo>
                  <a:lnTo>
                    <a:pt x="895" y="0"/>
                  </a:lnTo>
                  <a:lnTo>
                    <a:pt x="939" y="4"/>
                  </a:lnTo>
                  <a:lnTo>
                    <a:pt x="987" y="10"/>
                  </a:lnTo>
                  <a:lnTo>
                    <a:pt x="1037" y="22"/>
                  </a:lnTo>
                  <a:lnTo>
                    <a:pt x="1089" y="37"/>
                  </a:lnTo>
                  <a:lnTo>
                    <a:pt x="1142" y="55"/>
                  </a:lnTo>
                  <a:lnTo>
                    <a:pt x="1197" y="76"/>
                  </a:lnTo>
                  <a:lnTo>
                    <a:pt x="1250" y="100"/>
                  </a:lnTo>
                  <a:lnTo>
                    <a:pt x="1299" y="124"/>
                  </a:lnTo>
                  <a:lnTo>
                    <a:pt x="1347" y="152"/>
                  </a:lnTo>
                  <a:lnTo>
                    <a:pt x="1390" y="180"/>
                  </a:lnTo>
                  <a:lnTo>
                    <a:pt x="1430" y="210"/>
                  </a:lnTo>
                  <a:lnTo>
                    <a:pt x="1463" y="240"/>
                  </a:lnTo>
                  <a:lnTo>
                    <a:pt x="1489" y="270"/>
                  </a:lnTo>
                  <a:lnTo>
                    <a:pt x="1507" y="299"/>
                  </a:lnTo>
                  <a:lnTo>
                    <a:pt x="1517" y="336"/>
                  </a:lnTo>
                  <a:lnTo>
                    <a:pt x="1520" y="382"/>
                  </a:lnTo>
                  <a:lnTo>
                    <a:pt x="1517" y="440"/>
                  </a:lnTo>
                  <a:lnTo>
                    <a:pt x="1507" y="506"/>
                  </a:lnTo>
                  <a:lnTo>
                    <a:pt x="1489" y="578"/>
                  </a:lnTo>
                  <a:lnTo>
                    <a:pt x="1463" y="656"/>
                  </a:lnTo>
                  <a:lnTo>
                    <a:pt x="1431" y="737"/>
                  </a:lnTo>
                  <a:lnTo>
                    <a:pt x="1392" y="821"/>
                  </a:lnTo>
                  <a:lnTo>
                    <a:pt x="1344" y="907"/>
                  </a:lnTo>
                  <a:lnTo>
                    <a:pt x="1289" y="991"/>
                  </a:lnTo>
                  <a:lnTo>
                    <a:pt x="1228" y="1073"/>
                  </a:lnTo>
                  <a:lnTo>
                    <a:pt x="1159" y="1151"/>
                  </a:lnTo>
                  <a:lnTo>
                    <a:pt x="1081" y="1225"/>
                  </a:lnTo>
                  <a:lnTo>
                    <a:pt x="997" y="1293"/>
                  </a:lnTo>
                  <a:lnTo>
                    <a:pt x="905" y="1351"/>
                  </a:lnTo>
                  <a:lnTo>
                    <a:pt x="805" y="1400"/>
                  </a:lnTo>
                  <a:lnTo>
                    <a:pt x="804" y="1400"/>
                  </a:lnTo>
                  <a:lnTo>
                    <a:pt x="799" y="1402"/>
                  </a:lnTo>
                  <a:lnTo>
                    <a:pt x="791" y="1404"/>
                  </a:lnTo>
                  <a:lnTo>
                    <a:pt x="779" y="1405"/>
                  </a:lnTo>
                  <a:lnTo>
                    <a:pt x="764" y="1407"/>
                  </a:lnTo>
                  <a:lnTo>
                    <a:pt x="746" y="1409"/>
                  </a:lnTo>
                  <a:lnTo>
                    <a:pt x="726" y="1409"/>
                  </a:lnTo>
                  <a:lnTo>
                    <a:pt x="703" y="1409"/>
                  </a:lnTo>
                  <a:lnTo>
                    <a:pt x="677" y="1405"/>
                  </a:lnTo>
                  <a:lnTo>
                    <a:pt x="649" y="1402"/>
                  </a:lnTo>
                  <a:lnTo>
                    <a:pt x="617" y="1395"/>
                  </a:lnTo>
                  <a:lnTo>
                    <a:pt x="584" y="1385"/>
                  </a:lnTo>
                  <a:lnTo>
                    <a:pt x="550" y="1374"/>
                  </a:lnTo>
                  <a:lnTo>
                    <a:pt x="512" y="1357"/>
                  </a:lnTo>
                  <a:lnTo>
                    <a:pt x="472" y="1339"/>
                  </a:lnTo>
                  <a:lnTo>
                    <a:pt x="431" y="1316"/>
                  </a:lnTo>
                  <a:lnTo>
                    <a:pt x="389" y="1291"/>
                  </a:lnTo>
                  <a:lnTo>
                    <a:pt x="351" y="1265"/>
                  </a:lnTo>
                  <a:lnTo>
                    <a:pt x="313" y="1238"/>
                  </a:lnTo>
                  <a:lnTo>
                    <a:pt x="279" y="1212"/>
                  </a:lnTo>
                  <a:lnTo>
                    <a:pt x="247" y="1184"/>
                  </a:lnTo>
                  <a:lnTo>
                    <a:pt x="219" y="1156"/>
                  </a:lnTo>
                  <a:lnTo>
                    <a:pt x="193" y="1126"/>
                  </a:lnTo>
                  <a:lnTo>
                    <a:pt x="170" y="1095"/>
                  </a:lnTo>
                  <a:lnTo>
                    <a:pt x="148" y="1064"/>
                  </a:lnTo>
                  <a:lnTo>
                    <a:pt x="132" y="1031"/>
                  </a:lnTo>
                  <a:lnTo>
                    <a:pt x="119" y="996"/>
                  </a:lnTo>
                  <a:lnTo>
                    <a:pt x="109" y="960"/>
                  </a:lnTo>
                  <a:lnTo>
                    <a:pt x="102" y="922"/>
                  </a:lnTo>
                  <a:lnTo>
                    <a:pt x="100" y="884"/>
                  </a:lnTo>
                  <a:lnTo>
                    <a:pt x="102" y="842"/>
                  </a:lnTo>
                  <a:lnTo>
                    <a:pt x="107" y="799"/>
                  </a:lnTo>
                  <a:lnTo>
                    <a:pt x="110" y="720"/>
                  </a:lnTo>
                  <a:lnTo>
                    <a:pt x="94" y="651"/>
                  </a:lnTo>
                  <a:lnTo>
                    <a:pt x="66" y="588"/>
                  </a:lnTo>
                  <a:lnTo>
                    <a:pt x="36" y="525"/>
                  </a:lnTo>
                  <a:lnTo>
                    <a:pt x="11" y="459"/>
                  </a:lnTo>
                  <a:lnTo>
                    <a:pt x="0" y="383"/>
                  </a:lnTo>
                  <a:lnTo>
                    <a:pt x="10" y="293"/>
                  </a:lnTo>
                  <a:lnTo>
                    <a:pt x="49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2" name="Freeform 28"/>
            <p:cNvSpPr>
              <a:spLocks/>
            </p:cNvSpPr>
            <p:nvPr/>
          </p:nvSpPr>
          <p:spPr bwMode="auto">
            <a:xfrm>
              <a:off x="4885" y="3202"/>
              <a:ext cx="733" cy="681"/>
            </a:xfrm>
            <a:custGeom>
              <a:avLst/>
              <a:gdLst/>
              <a:ahLst/>
              <a:cxnLst>
                <a:cxn ang="0">
                  <a:pos x="48" y="175"/>
                </a:cxn>
                <a:cxn ang="0">
                  <a:pos x="55" y="161"/>
                </a:cxn>
                <a:cxn ang="0">
                  <a:pos x="71" y="138"/>
                </a:cxn>
                <a:cxn ang="0">
                  <a:pos x="98" y="110"/>
                </a:cxn>
                <a:cxn ang="0">
                  <a:pos x="136" y="82"/>
                </a:cxn>
                <a:cxn ang="0">
                  <a:pos x="184" y="57"/>
                </a:cxn>
                <a:cxn ang="0">
                  <a:pos x="243" y="41"/>
                </a:cxn>
                <a:cxn ang="0">
                  <a:pos x="317" y="37"/>
                </a:cxn>
                <a:cxn ang="0">
                  <a:pos x="397" y="46"/>
                </a:cxn>
                <a:cxn ang="0">
                  <a:pos x="463" y="52"/>
                </a:cxn>
                <a:cxn ang="0">
                  <a:pos x="521" y="56"/>
                </a:cxn>
                <a:cxn ang="0">
                  <a:pos x="573" y="54"/>
                </a:cxn>
                <a:cxn ang="0">
                  <a:pos x="621" y="51"/>
                </a:cxn>
                <a:cxn ang="0">
                  <a:pos x="668" y="42"/>
                </a:cxn>
                <a:cxn ang="0">
                  <a:pos x="715" y="31"/>
                </a:cxn>
                <a:cxn ang="0">
                  <a:pos x="767" y="16"/>
                </a:cxn>
                <a:cxn ang="0">
                  <a:pos x="826" y="1"/>
                </a:cxn>
                <a:cxn ang="0">
                  <a:pos x="905" y="3"/>
                </a:cxn>
                <a:cxn ang="0">
                  <a:pos x="1001" y="21"/>
                </a:cxn>
                <a:cxn ang="0">
                  <a:pos x="1103" y="52"/>
                </a:cxn>
                <a:cxn ang="0">
                  <a:pos x="1206" y="95"/>
                </a:cxn>
                <a:cxn ang="0">
                  <a:pos x="1300" y="146"/>
                </a:cxn>
                <a:cxn ang="0">
                  <a:pos x="1379" y="201"/>
                </a:cxn>
                <a:cxn ang="0">
                  <a:pos x="1435" y="259"/>
                </a:cxn>
                <a:cxn ang="0">
                  <a:pos x="1463" y="323"/>
                </a:cxn>
                <a:cxn ang="0">
                  <a:pos x="1463" y="424"/>
                </a:cxn>
                <a:cxn ang="0">
                  <a:pos x="1435" y="557"/>
                </a:cxn>
                <a:cxn ang="0">
                  <a:pos x="1381" y="713"/>
                </a:cxn>
                <a:cxn ang="0">
                  <a:pos x="1297" y="876"/>
                </a:cxn>
                <a:cxn ang="0">
                  <a:pos x="1184" y="1036"/>
                </a:cxn>
                <a:cxn ang="0">
                  <a:pos x="1044" y="1185"/>
                </a:cxn>
                <a:cxn ang="0">
                  <a:pos x="874" y="1305"/>
                </a:cxn>
                <a:cxn ang="0">
                  <a:pos x="777" y="1353"/>
                </a:cxn>
                <a:cxn ang="0">
                  <a:pos x="763" y="1356"/>
                </a:cxn>
                <a:cxn ang="0">
                  <a:pos x="739" y="1360"/>
                </a:cxn>
                <a:cxn ang="0">
                  <a:pos x="701" y="1361"/>
                </a:cxn>
                <a:cxn ang="0">
                  <a:pos x="653" y="1358"/>
                </a:cxn>
                <a:cxn ang="0">
                  <a:pos x="597" y="1348"/>
                </a:cxn>
                <a:cxn ang="0">
                  <a:pos x="530" y="1327"/>
                </a:cxn>
                <a:cxn ang="0">
                  <a:pos x="456" y="1294"/>
                </a:cxn>
                <a:cxn ang="0">
                  <a:pos x="377" y="1247"/>
                </a:cxn>
                <a:cxn ang="0">
                  <a:pos x="303" y="1198"/>
                </a:cxn>
                <a:cxn ang="0">
                  <a:pos x="240" y="1145"/>
                </a:cxn>
                <a:cxn ang="0">
                  <a:pos x="185" y="1089"/>
                </a:cxn>
                <a:cxn ang="0">
                  <a:pos x="142" y="1028"/>
                </a:cxn>
                <a:cxn ang="0">
                  <a:pos x="114" y="962"/>
                </a:cxn>
                <a:cxn ang="0">
                  <a:pos x="98" y="891"/>
                </a:cxn>
                <a:cxn ang="0">
                  <a:pos x="96" y="813"/>
                </a:cxn>
                <a:cxn ang="0">
                  <a:pos x="104" y="694"/>
                </a:cxn>
                <a:cxn ang="0">
                  <a:pos x="65" y="567"/>
                </a:cxn>
                <a:cxn ang="0">
                  <a:pos x="12" y="444"/>
                </a:cxn>
                <a:cxn ang="0">
                  <a:pos x="9" y="282"/>
                </a:cxn>
              </a:cxnLst>
              <a:rect l="0" t="0" r="r" b="b"/>
              <a:pathLst>
                <a:path w="1467" h="1361">
                  <a:moveTo>
                    <a:pt x="47" y="176"/>
                  </a:moveTo>
                  <a:lnTo>
                    <a:pt x="48" y="175"/>
                  </a:lnTo>
                  <a:lnTo>
                    <a:pt x="50" y="170"/>
                  </a:lnTo>
                  <a:lnTo>
                    <a:pt x="55" y="161"/>
                  </a:lnTo>
                  <a:lnTo>
                    <a:pt x="63" y="150"/>
                  </a:lnTo>
                  <a:lnTo>
                    <a:pt x="71" y="138"/>
                  </a:lnTo>
                  <a:lnTo>
                    <a:pt x="85" y="125"/>
                  </a:lnTo>
                  <a:lnTo>
                    <a:pt x="98" y="110"/>
                  </a:lnTo>
                  <a:lnTo>
                    <a:pt x="116" y="95"/>
                  </a:lnTo>
                  <a:lnTo>
                    <a:pt x="136" y="82"/>
                  </a:lnTo>
                  <a:lnTo>
                    <a:pt x="157" y="69"/>
                  </a:lnTo>
                  <a:lnTo>
                    <a:pt x="184" y="57"/>
                  </a:lnTo>
                  <a:lnTo>
                    <a:pt x="212" y="47"/>
                  </a:lnTo>
                  <a:lnTo>
                    <a:pt x="243" y="41"/>
                  </a:lnTo>
                  <a:lnTo>
                    <a:pt x="278" y="37"/>
                  </a:lnTo>
                  <a:lnTo>
                    <a:pt x="317" y="37"/>
                  </a:lnTo>
                  <a:lnTo>
                    <a:pt x="359" y="41"/>
                  </a:lnTo>
                  <a:lnTo>
                    <a:pt x="397" y="46"/>
                  </a:lnTo>
                  <a:lnTo>
                    <a:pt x="431" y="49"/>
                  </a:lnTo>
                  <a:lnTo>
                    <a:pt x="463" y="52"/>
                  </a:lnTo>
                  <a:lnTo>
                    <a:pt x="493" y="54"/>
                  </a:lnTo>
                  <a:lnTo>
                    <a:pt x="521" y="56"/>
                  </a:lnTo>
                  <a:lnTo>
                    <a:pt x="547" y="56"/>
                  </a:lnTo>
                  <a:lnTo>
                    <a:pt x="573" y="54"/>
                  </a:lnTo>
                  <a:lnTo>
                    <a:pt x="597" y="52"/>
                  </a:lnTo>
                  <a:lnTo>
                    <a:pt x="621" y="51"/>
                  </a:lnTo>
                  <a:lnTo>
                    <a:pt x="644" y="47"/>
                  </a:lnTo>
                  <a:lnTo>
                    <a:pt x="668" y="42"/>
                  </a:lnTo>
                  <a:lnTo>
                    <a:pt x="691" y="37"/>
                  </a:lnTo>
                  <a:lnTo>
                    <a:pt x="715" y="31"/>
                  </a:lnTo>
                  <a:lnTo>
                    <a:pt x="740" y="24"/>
                  </a:lnTo>
                  <a:lnTo>
                    <a:pt x="767" y="16"/>
                  </a:lnTo>
                  <a:lnTo>
                    <a:pt x="795" y="8"/>
                  </a:lnTo>
                  <a:lnTo>
                    <a:pt x="826" y="1"/>
                  </a:lnTo>
                  <a:lnTo>
                    <a:pt x="864" y="0"/>
                  </a:lnTo>
                  <a:lnTo>
                    <a:pt x="905" y="3"/>
                  </a:lnTo>
                  <a:lnTo>
                    <a:pt x="952" y="9"/>
                  </a:lnTo>
                  <a:lnTo>
                    <a:pt x="1001" y="21"/>
                  </a:lnTo>
                  <a:lnTo>
                    <a:pt x="1051" y="36"/>
                  </a:lnTo>
                  <a:lnTo>
                    <a:pt x="1103" y="52"/>
                  </a:lnTo>
                  <a:lnTo>
                    <a:pt x="1155" y="72"/>
                  </a:lnTo>
                  <a:lnTo>
                    <a:pt x="1206" y="95"/>
                  </a:lnTo>
                  <a:lnTo>
                    <a:pt x="1254" y="120"/>
                  </a:lnTo>
                  <a:lnTo>
                    <a:pt x="1300" y="146"/>
                  </a:lnTo>
                  <a:lnTo>
                    <a:pt x="1341" y="173"/>
                  </a:lnTo>
                  <a:lnTo>
                    <a:pt x="1379" y="201"/>
                  </a:lnTo>
                  <a:lnTo>
                    <a:pt x="1411" y="231"/>
                  </a:lnTo>
                  <a:lnTo>
                    <a:pt x="1435" y="259"/>
                  </a:lnTo>
                  <a:lnTo>
                    <a:pt x="1453" y="288"/>
                  </a:lnTo>
                  <a:lnTo>
                    <a:pt x="1463" y="323"/>
                  </a:lnTo>
                  <a:lnTo>
                    <a:pt x="1467" y="369"/>
                  </a:lnTo>
                  <a:lnTo>
                    <a:pt x="1463" y="424"/>
                  </a:lnTo>
                  <a:lnTo>
                    <a:pt x="1453" y="488"/>
                  </a:lnTo>
                  <a:lnTo>
                    <a:pt x="1435" y="557"/>
                  </a:lnTo>
                  <a:lnTo>
                    <a:pt x="1412" y="633"/>
                  </a:lnTo>
                  <a:lnTo>
                    <a:pt x="1381" y="713"/>
                  </a:lnTo>
                  <a:lnTo>
                    <a:pt x="1343" y="794"/>
                  </a:lnTo>
                  <a:lnTo>
                    <a:pt x="1297" y="876"/>
                  </a:lnTo>
                  <a:lnTo>
                    <a:pt x="1245" y="957"/>
                  </a:lnTo>
                  <a:lnTo>
                    <a:pt x="1184" y="1036"/>
                  </a:lnTo>
                  <a:lnTo>
                    <a:pt x="1118" y="1112"/>
                  </a:lnTo>
                  <a:lnTo>
                    <a:pt x="1044" y="1185"/>
                  </a:lnTo>
                  <a:lnTo>
                    <a:pt x="963" y="1249"/>
                  </a:lnTo>
                  <a:lnTo>
                    <a:pt x="874" y="1305"/>
                  </a:lnTo>
                  <a:lnTo>
                    <a:pt x="778" y="1353"/>
                  </a:lnTo>
                  <a:lnTo>
                    <a:pt x="777" y="1353"/>
                  </a:lnTo>
                  <a:lnTo>
                    <a:pt x="772" y="1355"/>
                  </a:lnTo>
                  <a:lnTo>
                    <a:pt x="763" y="1356"/>
                  </a:lnTo>
                  <a:lnTo>
                    <a:pt x="752" y="1358"/>
                  </a:lnTo>
                  <a:lnTo>
                    <a:pt x="739" y="1360"/>
                  </a:lnTo>
                  <a:lnTo>
                    <a:pt x="720" y="1361"/>
                  </a:lnTo>
                  <a:lnTo>
                    <a:pt x="701" y="1361"/>
                  </a:lnTo>
                  <a:lnTo>
                    <a:pt x="679" y="1361"/>
                  </a:lnTo>
                  <a:lnTo>
                    <a:pt x="653" y="1358"/>
                  </a:lnTo>
                  <a:lnTo>
                    <a:pt x="626" y="1355"/>
                  </a:lnTo>
                  <a:lnTo>
                    <a:pt x="597" y="1348"/>
                  </a:lnTo>
                  <a:lnTo>
                    <a:pt x="564" y="1340"/>
                  </a:lnTo>
                  <a:lnTo>
                    <a:pt x="530" y="1327"/>
                  </a:lnTo>
                  <a:lnTo>
                    <a:pt x="494" y="1312"/>
                  </a:lnTo>
                  <a:lnTo>
                    <a:pt x="456" y="1294"/>
                  </a:lnTo>
                  <a:lnTo>
                    <a:pt x="417" y="1272"/>
                  </a:lnTo>
                  <a:lnTo>
                    <a:pt x="377" y="1247"/>
                  </a:lnTo>
                  <a:lnTo>
                    <a:pt x="339" y="1223"/>
                  </a:lnTo>
                  <a:lnTo>
                    <a:pt x="303" y="1198"/>
                  </a:lnTo>
                  <a:lnTo>
                    <a:pt x="270" y="1172"/>
                  </a:lnTo>
                  <a:lnTo>
                    <a:pt x="240" y="1145"/>
                  </a:lnTo>
                  <a:lnTo>
                    <a:pt x="210" y="1117"/>
                  </a:lnTo>
                  <a:lnTo>
                    <a:pt x="185" y="1089"/>
                  </a:lnTo>
                  <a:lnTo>
                    <a:pt x="162" y="1059"/>
                  </a:lnTo>
                  <a:lnTo>
                    <a:pt x="142" y="1028"/>
                  </a:lnTo>
                  <a:lnTo>
                    <a:pt x="128" y="997"/>
                  </a:lnTo>
                  <a:lnTo>
                    <a:pt x="114" y="962"/>
                  </a:lnTo>
                  <a:lnTo>
                    <a:pt x="104" y="927"/>
                  </a:lnTo>
                  <a:lnTo>
                    <a:pt x="98" y="891"/>
                  </a:lnTo>
                  <a:lnTo>
                    <a:pt x="95" y="853"/>
                  </a:lnTo>
                  <a:lnTo>
                    <a:pt x="96" y="813"/>
                  </a:lnTo>
                  <a:lnTo>
                    <a:pt x="101" y="772"/>
                  </a:lnTo>
                  <a:lnTo>
                    <a:pt x="104" y="694"/>
                  </a:lnTo>
                  <a:lnTo>
                    <a:pt x="90" y="628"/>
                  </a:lnTo>
                  <a:lnTo>
                    <a:pt x="65" y="567"/>
                  </a:lnTo>
                  <a:lnTo>
                    <a:pt x="35" y="506"/>
                  </a:lnTo>
                  <a:lnTo>
                    <a:pt x="12" y="444"/>
                  </a:lnTo>
                  <a:lnTo>
                    <a:pt x="0" y="369"/>
                  </a:lnTo>
                  <a:lnTo>
                    <a:pt x="9" y="282"/>
                  </a:lnTo>
                  <a:lnTo>
                    <a:pt x="47" y="176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3" name="Freeform 29"/>
            <p:cNvSpPr>
              <a:spLocks/>
            </p:cNvSpPr>
            <p:nvPr/>
          </p:nvSpPr>
          <p:spPr bwMode="auto">
            <a:xfrm>
              <a:off x="4897" y="3216"/>
              <a:ext cx="707" cy="658"/>
            </a:xfrm>
            <a:custGeom>
              <a:avLst/>
              <a:gdLst/>
              <a:ahLst/>
              <a:cxnLst>
                <a:cxn ang="0">
                  <a:pos x="47" y="168"/>
                </a:cxn>
                <a:cxn ang="0">
                  <a:pos x="54" y="155"/>
                </a:cxn>
                <a:cxn ang="0">
                  <a:pos x="71" y="133"/>
                </a:cxn>
                <a:cxn ang="0">
                  <a:pos x="95" y="107"/>
                </a:cxn>
                <a:cxn ang="0">
                  <a:pos x="130" y="79"/>
                </a:cxn>
                <a:cxn ang="0">
                  <a:pos x="178" y="56"/>
                </a:cxn>
                <a:cxn ang="0">
                  <a:pos x="236" y="39"/>
                </a:cxn>
                <a:cxn ang="0">
                  <a:pos x="307" y="36"/>
                </a:cxn>
                <a:cxn ang="0">
                  <a:pos x="383" y="44"/>
                </a:cxn>
                <a:cxn ang="0">
                  <a:pos x="447" y="51"/>
                </a:cxn>
                <a:cxn ang="0">
                  <a:pos x="502" y="52"/>
                </a:cxn>
                <a:cxn ang="0">
                  <a:pos x="551" y="52"/>
                </a:cxn>
                <a:cxn ang="0">
                  <a:pos x="597" y="47"/>
                </a:cxn>
                <a:cxn ang="0">
                  <a:pos x="644" y="41"/>
                </a:cxn>
                <a:cxn ang="0">
                  <a:pos x="690" y="29"/>
                </a:cxn>
                <a:cxn ang="0">
                  <a:pos x="739" y="16"/>
                </a:cxn>
                <a:cxn ang="0">
                  <a:pos x="797" y="1"/>
                </a:cxn>
                <a:cxn ang="0">
                  <a:pos x="873" y="3"/>
                </a:cxn>
                <a:cxn ang="0">
                  <a:pos x="964" y="21"/>
                </a:cxn>
                <a:cxn ang="0">
                  <a:pos x="1063" y="51"/>
                </a:cxn>
                <a:cxn ang="0">
                  <a:pos x="1162" y="92"/>
                </a:cxn>
                <a:cxn ang="0">
                  <a:pos x="1253" y="140"/>
                </a:cxn>
                <a:cxn ang="0">
                  <a:pos x="1330" y="194"/>
                </a:cxn>
                <a:cxn ang="0">
                  <a:pos x="1385" y="250"/>
                </a:cxn>
                <a:cxn ang="0">
                  <a:pos x="1411" y="312"/>
                </a:cxn>
                <a:cxn ang="0">
                  <a:pos x="1411" y="411"/>
                </a:cxn>
                <a:cxn ang="0">
                  <a:pos x="1383" y="539"/>
                </a:cxn>
                <a:cxn ang="0">
                  <a:pos x="1330" y="688"/>
                </a:cxn>
                <a:cxn ang="0">
                  <a:pos x="1250" y="846"/>
                </a:cxn>
                <a:cxn ang="0">
                  <a:pos x="1141" y="1002"/>
                </a:cxn>
                <a:cxn ang="0">
                  <a:pos x="1005" y="1144"/>
                </a:cxn>
                <a:cxn ang="0">
                  <a:pos x="842" y="1261"/>
                </a:cxn>
                <a:cxn ang="0">
                  <a:pos x="748" y="1307"/>
                </a:cxn>
                <a:cxn ang="0">
                  <a:pos x="734" y="1310"/>
                </a:cxn>
                <a:cxn ang="0">
                  <a:pos x="711" y="1314"/>
                </a:cxn>
                <a:cxn ang="0">
                  <a:pos x="675" y="1315"/>
                </a:cxn>
                <a:cxn ang="0">
                  <a:pos x="630" y="1312"/>
                </a:cxn>
                <a:cxn ang="0">
                  <a:pos x="574" y="1302"/>
                </a:cxn>
                <a:cxn ang="0">
                  <a:pos x="511" y="1282"/>
                </a:cxn>
                <a:cxn ang="0">
                  <a:pos x="439" y="1251"/>
                </a:cxn>
                <a:cxn ang="0">
                  <a:pos x="363" y="1206"/>
                </a:cxn>
                <a:cxn ang="0">
                  <a:pos x="292" y="1157"/>
                </a:cxn>
                <a:cxn ang="0">
                  <a:pos x="231" y="1106"/>
                </a:cxn>
                <a:cxn ang="0">
                  <a:pos x="178" y="1051"/>
                </a:cxn>
                <a:cxn ang="0">
                  <a:pos x="138" y="992"/>
                </a:cxn>
                <a:cxn ang="0">
                  <a:pos x="110" y="929"/>
                </a:cxn>
                <a:cxn ang="0">
                  <a:pos x="94" y="861"/>
                </a:cxn>
                <a:cxn ang="0">
                  <a:pos x="94" y="785"/>
                </a:cxn>
                <a:cxn ang="0">
                  <a:pos x="102" y="671"/>
                </a:cxn>
                <a:cxn ang="0">
                  <a:pos x="62" y="548"/>
                </a:cxn>
                <a:cxn ang="0">
                  <a:pos x="11" y="427"/>
                </a:cxn>
                <a:cxn ang="0">
                  <a:pos x="9" y="272"/>
                </a:cxn>
              </a:cxnLst>
              <a:rect l="0" t="0" r="r" b="b"/>
              <a:pathLst>
                <a:path w="1415" h="1315">
                  <a:moveTo>
                    <a:pt x="46" y="170"/>
                  </a:moveTo>
                  <a:lnTo>
                    <a:pt x="47" y="168"/>
                  </a:lnTo>
                  <a:lnTo>
                    <a:pt x="49" y="163"/>
                  </a:lnTo>
                  <a:lnTo>
                    <a:pt x="54" y="155"/>
                  </a:lnTo>
                  <a:lnTo>
                    <a:pt x="61" y="145"/>
                  </a:lnTo>
                  <a:lnTo>
                    <a:pt x="71" y="133"/>
                  </a:lnTo>
                  <a:lnTo>
                    <a:pt x="82" y="120"/>
                  </a:lnTo>
                  <a:lnTo>
                    <a:pt x="95" y="107"/>
                  </a:lnTo>
                  <a:lnTo>
                    <a:pt x="112" y="92"/>
                  </a:lnTo>
                  <a:lnTo>
                    <a:pt x="130" y="79"/>
                  </a:lnTo>
                  <a:lnTo>
                    <a:pt x="153" y="67"/>
                  </a:lnTo>
                  <a:lnTo>
                    <a:pt x="178" y="56"/>
                  </a:lnTo>
                  <a:lnTo>
                    <a:pt x="204" y="46"/>
                  </a:lnTo>
                  <a:lnTo>
                    <a:pt x="236" y="39"/>
                  </a:lnTo>
                  <a:lnTo>
                    <a:pt x="269" y="36"/>
                  </a:lnTo>
                  <a:lnTo>
                    <a:pt x="307" y="36"/>
                  </a:lnTo>
                  <a:lnTo>
                    <a:pt x="346" y="39"/>
                  </a:lnTo>
                  <a:lnTo>
                    <a:pt x="383" y="44"/>
                  </a:lnTo>
                  <a:lnTo>
                    <a:pt x="416" y="47"/>
                  </a:lnTo>
                  <a:lnTo>
                    <a:pt x="447" y="51"/>
                  </a:lnTo>
                  <a:lnTo>
                    <a:pt x="475" y="52"/>
                  </a:lnTo>
                  <a:lnTo>
                    <a:pt x="502" y="52"/>
                  </a:lnTo>
                  <a:lnTo>
                    <a:pt x="528" y="52"/>
                  </a:lnTo>
                  <a:lnTo>
                    <a:pt x="551" y="52"/>
                  </a:lnTo>
                  <a:lnTo>
                    <a:pt x="576" y="51"/>
                  </a:lnTo>
                  <a:lnTo>
                    <a:pt x="597" y="47"/>
                  </a:lnTo>
                  <a:lnTo>
                    <a:pt x="620" y="44"/>
                  </a:lnTo>
                  <a:lnTo>
                    <a:pt x="644" y="41"/>
                  </a:lnTo>
                  <a:lnTo>
                    <a:pt x="665" y="36"/>
                  </a:lnTo>
                  <a:lnTo>
                    <a:pt x="690" y="29"/>
                  </a:lnTo>
                  <a:lnTo>
                    <a:pt x="713" y="23"/>
                  </a:lnTo>
                  <a:lnTo>
                    <a:pt x="739" y="16"/>
                  </a:lnTo>
                  <a:lnTo>
                    <a:pt x="766" y="8"/>
                  </a:lnTo>
                  <a:lnTo>
                    <a:pt x="797" y="1"/>
                  </a:lnTo>
                  <a:lnTo>
                    <a:pt x="832" y="0"/>
                  </a:lnTo>
                  <a:lnTo>
                    <a:pt x="873" y="3"/>
                  </a:lnTo>
                  <a:lnTo>
                    <a:pt x="918" y="9"/>
                  </a:lnTo>
                  <a:lnTo>
                    <a:pt x="964" y="21"/>
                  </a:lnTo>
                  <a:lnTo>
                    <a:pt x="1013" y="34"/>
                  </a:lnTo>
                  <a:lnTo>
                    <a:pt x="1063" y="51"/>
                  </a:lnTo>
                  <a:lnTo>
                    <a:pt x="1112" y="71"/>
                  </a:lnTo>
                  <a:lnTo>
                    <a:pt x="1162" y="92"/>
                  </a:lnTo>
                  <a:lnTo>
                    <a:pt x="1208" y="115"/>
                  </a:lnTo>
                  <a:lnTo>
                    <a:pt x="1253" y="140"/>
                  </a:lnTo>
                  <a:lnTo>
                    <a:pt x="1294" y="166"/>
                  </a:lnTo>
                  <a:lnTo>
                    <a:pt x="1330" y="194"/>
                  </a:lnTo>
                  <a:lnTo>
                    <a:pt x="1360" y="222"/>
                  </a:lnTo>
                  <a:lnTo>
                    <a:pt x="1385" y="250"/>
                  </a:lnTo>
                  <a:lnTo>
                    <a:pt x="1401" y="279"/>
                  </a:lnTo>
                  <a:lnTo>
                    <a:pt x="1411" y="312"/>
                  </a:lnTo>
                  <a:lnTo>
                    <a:pt x="1415" y="356"/>
                  </a:lnTo>
                  <a:lnTo>
                    <a:pt x="1411" y="411"/>
                  </a:lnTo>
                  <a:lnTo>
                    <a:pt x="1401" y="472"/>
                  </a:lnTo>
                  <a:lnTo>
                    <a:pt x="1383" y="539"/>
                  </a:lnTo>
                  <a:lnTo>
                    <a:pt x="1360" y="612"/>
                  </a:lnTo>
                  <a:lnTo>
                    <a:pt x="1330" y="688"/>
                  </a:lnTo>
                  <a:lnTo>
                    <a:pt x="1294" y="767"/>
                  </a:lnTo>
                  <a:lnTo>
                    <a:pt x="1250" y="846"/>
                  </a:lnTo>
                  <a:lnTo>
                    <a:pt x="1198" y="926"/>
                  </a:lnTo>
                  <a:lnTo>
                    <a:pt x="1141" y="1002"/>
                  </a:lnTo>
                  <a:lnTo>
                    <a:pt x="1076" y="1076"/>
                  </a:lnTo>
                  <a:lnTo>
                    <a:pt x="1005" y="1144"/>
                  </a:lnTo>
                  <a:lnTo>
                    <a:pt x="928" y="1206"/>
                  </a:lnTo>
                  <a:lnTo>
                    <a:pt x="842" y="1261"/>
                  </a:lnTo>
                  <a:lnTo>
                    <a:pt x="749" y="1307"/>
                  </a:lnTo>
                  <a:lnTo>
                    <a:pt x="748" y="1307"/>
                  </a:lnTo>
                  <a:lnTo>
                    <a:pt x="743" y="1309"/>
                  </a:lnTo>
                  <a:lnTo>
                    <a:pt x="734" y="1310"/>
                  </a:lnTo>
                  <a:lnTo>
                    <a:pt x="724" y="1312"/>
                  </a:lnTo>
                  <a:lnTo>
                    <a:pt x="711" y="1314"/>
                  </a:lnTo>
                  <a:lnTo>
                    <a:pt x="695" y="1315"/>
                  </a:lnTo>
                  <a:lnTo>
                    <a:pt x="675" y="1315"/>
                  </a:lnTo>
                  <a:lnTo>
                    <a:pt x="653" y="1315"/>
                  </a:lnTo>
                  <a:lnTo>
                    <a:pt x="630" y="1312"/>
                  </a:lnTo>
                  <a:lnTo>
                    <a:pt x="604" y="1309"/>
                  </a:lnTo>
                  <a:lnTo>
                    <a:pt x="574" y="1302"/>
                  </a:lnTo>
                  <a:lnTo>
                    <a:pt x="544" y="1294"/>
                  </a:lnTo>
                  <a:lnTo>
                    <a:pt x="511" y="1282"/>
                  </a:lnTo>
                  <a:lnTo>
                    <a:pt x="477" y="1269"/>
                  </a:lnTo>
                  <a:lnTo>
                    <a:pt x="439" y="1251"/>
                  </a:lnTo>
                  <a:lnTo>
                    <a:pt x="401" y="1229"/>
                  </a:lnTo>
                  <a:lnTo>
                    <a:pt x="363" y="1206"/>
                  </a:lnTo>
                  <a:lnTo>
                    <a:pt x="327" y="1181"/>
                  </a:lnTo>
                  <a:lnTo>
                    <a:pt x="292" y="1157"/>
                  </a:lnTo>
                  <a:lnTo>
                    <a:pt x="260" y="1132"/>
                  </a:lnTo>
                  <a:lnTo>
                    <a:pt x="231" y="1106"/>
                  </a:lnTo>
                  <a:lnTo>
                    <a:pt x="203" y="1079"/>
                  </a:lnTo>
                  <a:lnTo>
                    <a:pt x="178" y="1051"/>
                  </a:lnTo>
                  <a:lnTo>
                    <a:pt x="156" y="1021"/>
                  </a:lnTo>
                  <a:lnTo>
                    <a:pt x="138" y="992"/>
                  </a:lnTo>
                  <a:lnTo>
                    <a:pt x="122" y="962"/>
                  </a:lnTo>
                  <a:lnTo>
                    <a:pt x="110" y="929"/>
                  </a:lnTo>
                  <a:lnTo>
                    <a:pt x="100" y="896"/>
                  </a:lnTo>
                  <a:lnTo>
                    <a:pt x="94" y="861"/>
                  </a:lnTo>
                  <a:lnTo>
                    <a:pt x="92" y="823"/>
                  </a:lnTo>
                  <a:lnTo>
                    <a:pt x="94" y="785"/>
                  </a:lnTo>
                  <a:lnTo>
                    <a:pt x="99" y="746"/>
                  </a:lnTo>
                  <a:lnTo>
                    <a:pt x="102" y="671"/>
                  </a:lnTo>
                  <a:lnTo>
                    <a:pt x="87" y="607"/>
                  </a:lnTo>
                  <a:lnTo>
                    <a:pt x="62" y="548"/>
                  </a:lnTo>
                  <a:lnTo>
                    <a:pt x="34" y="490"/>
                  </a:lnTo>
                  <a:lnTo>
                    <a:pt x="11" y="427"/>
                  </a:lnTo>
                  <a:lnTo>
                    <a:pt x="0" y="358"/>
                  </a:lnTo>
                  <a:lnTo>
                    <a:pt x="9" y="272"/>
                  </a:lnTo>
                  <a:lnTo>
                    <a:pt x="46" y="170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4" name="Freeform 30"/>
            <p:cNvSpPr>
              <a:spLocks/>
            </p:cNvSpPr>
            <p:nvPr/>
          </p:nvSpPr>
          <p:spPr bwMode="auto">
            <a:xfrm>
              <a:off x="4909" y="3231"/>
              <a:ext cx="680" cy="634"/>
            </a:xfrm>
            <a:custGeom>
              <a:avLst/>
              <a:gdLst/>
              <a:ahLst/>
              <a:cxnLst>
                <a:cxn ang="0">
                  <a:pos x="45" y="160"/>
                </a:cxn>
                <a:cxn ang="0">
                  <a:pos x="52" y="147"/>
                </a:cxn>
                <a:cxn ang="0">
                  <a:pos x="66" y="127"/>
                </a:cxn>
                <a:cxn ang="0">
                  <a:pos x="91" y="101"/>
                </a:cxn>
                <a:cxn ang="0">
                  <a:pos x="126" y="75"/>
                </a:cxn>
                <a:cxn ang="0">
                  <a:pos x="170" y="51"/>
                </a:cxn>
                <a:cxn ang="0">
                  <a:pos x="227" y="37"/>
                </a:cxn>
                <a:cxn ang="0">
                  <a:pos x="294" y="32"/>
                </a:cxn>
                <a:cxn ang="0">
                  <a:pos x="369" y="40"/>
                </a:cxn>
                <a:cxn ang="0">
                  <a:pos x="430" y="47"/>
                </a:cxn>
                <a:cxn ang="0">
                  <a:pos x="484" y="48"/>
                </a:cxn>
                <a:cxn ang="0">
                  <a:pos x="532" y="48"/>
                </a:cxn>
                <a:cxn ang="0">
                  <a:pos x="577" y="45"/>
                </a:cxn>
                <a:cxn ang="0">
                  <a:pos x="620" y="38"/>
                </a:cxn>
                <a:cxn ang="0">
                  <a:pos x="662" y="28"/>
                </a:cxn>
                <a:cxn ang="0">
                  <a:pos x="710" y="15"/>
                </a:cxn>
                <a:cxn ang="0">
                  <a:pos x="766" y="0"/>
                </a:cxn>
                <a:cxn ang="0">
                  <a:pos x="841" y="2"/>
                </a:cxn>
                <a:cxn ang="0">
                  <a:pos x="928" y="18"/>
                </a:cxn>
                <a:cxn ang="0">
                  <a:pos x="1022" y="48"/>
                </a:cxn>
                <a:cxn ang="0">
                  <a:pos x="1118" y="88"/>
                </a:cxn>
                <a:cxn ang="0">
                  <a:pos x="1206" y="136"/>
                </a:cxn>
                <a:cxn ang="0">
                  <a:pos x="1280" y="187"/>
                </a:cxn>
                <a:cxn ang="0">
                  <a:pos x="1333" y="241"/>
                </a:cxn>
                <a:cxn ang="0">
                  <a:pos x="1359" y="301"/>
                </a:cxn>
                <a:cxn ang="0">
                  <a:pos x="1358" y="395"/>
                </a:cxn>
                <a:cxn ang="0">
                  <a:pos x="1333" y="519"/>
                </a:cxn>
                <a:cxn ang="0">
                  <a:pos x="1280" y="662"/>
                </a:cxn>
                <a:cxn ang="0">
                  <a:pos x="1202" y="814"/>
                </a:cxn>
                <a:cxn ang="0">
                  <a:pos x="1098" y="964"/>
                </a:cxn>
                <a:cxn ang="0">
                  <a:pos x="968" y="1101"/>
                </a:cxn>
                <a:cxn ang="0">
                  <a:pos x="811" y="1215"/>
                </a:cxn>
                <a:cxn ang="0">
                  <a:pos x="720" y="1260"/>
                </a:cxn>
                <a:cxn ang="0">
                  <a:pos x="709" y="1263"/>
                </a:cxn>
                <a:cxn ang="0">
                  <a:pos x="684" y="1266"/>
                </a:cxn>
                <a:cxn ang="0">
                  <a:pos x="649" y="1268"/>
                </a:cxn>
                <a:cxn ang="0">
                  <a:pos x="606" y="1265"/>
                </a:cxn>
                <a:cxn ang="0">
                  <a:pos x="552" y="1255"/>
                </a:cxn>
                <a:cxn ang="0">
                  <a:pos x="491" y="1235"/>
                </a:cxn>
                <a:cxn ang="0">
                  <a:pos x="421" y="1205"/>
                </a:cxn>
                <a:cxn ang="0">
                  <a:pos x="349" y="1161"/>
                </a:cxn>
                <a:cxn ang="0">
                  <a:pos x="279" y="1115"/>
                </a:cxn>
                <a:cxn ang="0">
                  <a:pos x="220" y="1065"/>
                </a:cxn>
                <a:cxn ang="0">
                  <a:pos x="170" y="1014"/>
                </a:cxn>
                <a:cxn ang="0">
                  <a:pos x="132" y="958"/>
                </a:cxn>
                <a:cxn ang="0">
                  <a:pos x="104" y="897"/>
                </a:cxn>
                <a:cxn ang="0">
                  <a:pos x="90" y="829"/>
                </a:cxn>
                <a:cxn ang="0">
                  <a:pos x="90" y="756"/>
                </a:cxn>
                <a:cxn ang="0">
                  <a:pos x="98" y="646"/>
                </a:cxn>
                <a:cxn ang="0">
                  <a:pos x="60" y="527"/>
                </a:cxn>
                <a:cxn ang="0">
                  <a:pos x="10" y="411"/>
                </a:cxn>
                <a:cxn ang="0">
                  <a:pos x="9" y="261"/>
                </a:cxn>
              </a:cxnLst>
              <a:rect l="0" t="0" r="r" b="b"/>
              <a:pathLst>
                <a:path w="1361" h="1268">
                  <a:moveTo>
                    <a:pt x="43" y="162"/>
                  </a:moveTo>
                  <a:lnTo>
                    <a:pt x="45" y="160"/>
                  </a:lnTo>
                  <a:lnTo>
                    <a:pt x="47" y="155"/>
                  </a:lnTo>
                  <a:lnTo>
                    <a:pt x="52" y="147"/>
                  </a:lnTo>
                  <a:lnTo>
                    <a:pt x="58" y="139"/>
                  </a:lnTo>
                  <a:lnTo>
                    <a:pt x="66" y="127"/>
                  </a:lnTo>
                  <a:lnTo>
                    <a:pt x="78" y="114"/>
                  </a:lnTo>
                  <a:lnTo>
                    <a:pt x="91" y="101"/>
                  </a:lnTo>
                  <a:lnTo>
                    <a:pt x="108" y="88"/>
                  </a:lnTo>
                  <a:lnTo>
                    <a:pt x="126" y="75"/>
                  </a:lnTo>
                  <a:lnTo>
                    <a:pt x="146" y="63"/>
                  </a:lnTo>
                  <a:lnTo>
                    <a:pt x="170" y="51"/>
                  </a:lnTo>
                  <a:lnTo>
                    <a:pt x="197" y="43"/>
                  </a:lnTo>
                  <a:lnTo>
                    <a:pt x="227" y="37"/>
                  </a:lnTo>
                  <a:lnTo>
                    <a:pt x="260" y="32"/>
                  </a:lnTo>
                  <a:lnTo>
                    <a:pt x="294" y="32"/>
                  </a:lnTo>
                  <a:lnTo>
                    <a:pt x="334" y="35"/>
                  </a:lnTo>
                  <a:lnTo>
                    <a:pt x="369" y="40"/>
                  </a:lnTo>
                  <a:lnTo>
                    <a:pt x="400" y="43"/>
                  </a:lnTo>
                  <a:lnTo>
                    <a:pt x="430" y="47"/>
                  </a:lnTo>
                  <a:lnTo>
                    <a:pt x="458" y="48"/>
                  </a:lnTo>
                  <a:lnTo>
                    <a:pt x="484" y="48"/>
                  </a:lnTo>
                  <a:lnTo>
                    <a:pt x="509" y="50"/>
                  </a:lnTo>
                  <a:lnTo>
                    <a:pt x="532" y="48"/>
                  </a:lnTo>
                  <a:lnTo>
                    <a:pt x="553" y="47"/>
                  </a:lnTo>
                  <a:lnTo>
                    <a:pt x="577" y="45"/>
                  </a:lnTo>
                  <a:lnTo>
                    <a:pt x="598" y="42"/>
                  </a:lnTo>
                  <a:lnTo>
                    <a:pt x="620" y="38"/>
                  </a:lnTo>
                  <a:lnTo>
                    <a:pt x="641" y="33"/>
                  </a:lnTo>
                  <a:lnTo>
                    <a:pt x="662" y="28"/>
                  </a:lnTo>
                  <a:lnTo>
                    <a:pt x="687" y="22"/>
                  </a:lnTo>
                  <a:lnTo>
                    <a:pt x="710" y="15"/>
                  </a:lnTo>
                  <a:lnTo>
                    <a:pt x="737" y="7"/>
                  </a:lnTo>
                  <a:lnTo>
                    <a:pt x="766" y="0"/>
                  </a:lnTo>
                  <a:lnTo>
                    <a:pt x="801" y="0"/>
                  </a:lnTo>
                  <a:lnTo>
                    <a:pt x="841" y="2"/>
                  </a:lnTo>
                  <a:lnTo>
                    <a:pt x="882" y="9"/>
                  </a:lnTo>
                  <a:lnTo>
                    <a:pt x="928" y="18"/>
                  </a:lnTo>
                  <a:lnTo>
                    <a:pt x="975" y="32"/>
                  </a:lnTo>
                  <a:lnTo>
                    <a:pt x="1022" y="48"/>
                  </a:lnTo>
                  <a:lnTo>
                    <a:pt x="1070" y="68"/>
                  </a:lnTo>
                  <a:lnTo>
                    <a:pt x="1118" y="88"/>
                  </a:lnTo>
                  <a:lnTo>
                    <a:pt x="1163" y="111"/>
                  </a:lnTo>
                  <a:lnTo>
                    <a:pt x="1206" y="136"/>
                  </a:lnTo>
                  <a:lnTo>
                    <a:pt x="1245" y="160"/>
                  </a:lnTo>
                  <a:lnTo>
                    <a:pt x="1280" y="187"/>
                  </a:lnTo>
                  <a:lnTo>
                    <a:pt x="1310" y="213"/>
                  </a:lnTo>
                  <a:lnTo>
                    <a:pt x="1333" y="241"/>
                  </a:lnTo>
                  <a:lnTo>
                    <a:pt x="1349" y="268"/>
                  </a:lnTo>
                  <a:lnTo>
                    <a:pt x="1359" y="301"/>
                  </a:lnTo>
                  <a:lnTo>
                    <a:pt x="1361" y="344"/>
                  </a:lnTo>
                  <a:lnTo>
                    <a:pt x="1358" y="395"/>
                  </a:lnTo>
                  <a:lnTo>
                    <a:pt x="1348" y="454"/>
                  </a:lnTo>
                  <a:lnTo>
                    <a:pt x="1333" y="519"/>
                  </a:lnTo>
                  <a:lnTo>
                    <a:pt x="1310" y="590"/>
                  </a:lnTo>
                  <a:lnTo>
                    <a:pt x="1280" y="662"/>
                  </a:lnTo>
                  <a:lnTo>
                    <a:pt x="1245" y="738"/>
                  </a:lnTo>
                  <a:lnTo>
                    <a:pt x="1202" y="814"/>
                  </a:lnTo>
                  <a:lnTo>
                    <a:pt x="1155" y="892"/>
                  </a:lnTo>
                  <a:lnTo>
                    <a:pt x="1098" y="964"/>
                  </a:lnTo>
                  <a:lnTo>
                    <a:pt x="1037" y="1035"/>
                  </a:lnTo>
                  <a:lnTo>
                    <a:pt x="968" y="1101"/>
                  </a:lnTo>
                  <a:lnTo>
                    <a:pt x="894" y="1162"/>
                  </a:lnTo>
                  <a:lnTo>
                    <a:pt x="811" y="1215"/>
                  </a:lnTo>
                  <a:lnTo>
                    <a:pt x="722" y="1260"/>
                  </a:lnTo>
                  <a:lnTo>
                    <a:pt x="720" y="1260"/>
                  </a:lnTo>
                  <a:lnTo>
                    <a:pt x="715" y="1261"/>
                  </a:lnTo>
                  <a:lnTo>
                    <a:pt x="709" y="1263"/>
                  </a:lnTo>
                  <a:lnTo>
                    <a:pt x="697" y="1265"/>
                  </a:lnTo>
                  <a:lnTo>
                    <a:pt x="684" y="1266"/>
                  </a:lnTo>
                  <a:lnTo>
                    <a:pt x="669" y="1268"/>
                  </a:lnTo>
                  <a:lnTo>
                    <a:pt x="649" y="1268"/>
                  </a:lnTo>
                  <a:lnTo>
                    <a:pt x="629" y="1266"/>
                  </a:lnTo>
                  <a:lnTo>
                    <a:pt x="606" y="1265"/>
                  </a:lnTo>
                  <a:lnTo>
                    <a:pt x="580" y="1261"/>
                  </a:lnTo>
                  <a:lnTo>
                    <a:pt x="552" y="1255"/>
                  </a:lnTo>
                  <a:lnTo>
                    <a:pt x="522" y="1247"/>
                  </a:lnTo>
                  <a:lnTo>
                    <a:pt x="491" y="1235"/>
                  </a:lnTo>
                  <a:lnTo>
                    <a:pt x="458" y="1222"/>
                  </a:lnTo>
                  <a:lnTo>
                    <a:pt x="421" y="1205"/>
                  </a:lnTo>
                  <a:lnTo>
                    <a:pt x="385" y="1184"/>
                  </a:lnTo>
                  <a:lnTo>
                    <a:pt x="349" y="1161"/>
                  </a:lnTo>
                  <a:lnTo>
                    <a:pt x="312" y="1138"/>
                  </a:lnTo>
                  <a:lnTo>
                    <a:pt x="279" y="1115"/>
                  </a:lnTo>
                  <a:lnTo>
                    <a:pt x="250" y="1091"/>
                  </a:lnTo>
                  <a:lnTo>
                    <a:pt x="220" y="1065"/>
                  </a:lnTo>
                  <a:lnTo>
                    <a:pt x="195" y="1040"/>
                  </a:lnTo>
                  <a:lnTo>
                    <a:pt x="170" y="1014"/>
                  </a:lnTo>
                  <a:lnTo>
                    <a:pt x="151" y="986"/>
                  </a:lnTo>
                  <a:lnTo>
                    <a:pt x="132" y="958"/>
                  </a:lnTo>
                  <a:lnTo>
                    <a:pt x="116" y="926"/>
                  </a:lnTo>
                  <a:lnTo>
                    <a:pt x="104" y="897"/>
                  </a:lnTo>
                  <a:lnTo>
                    <a:pt x="96" y="864"/>
                  </a:lnTo>
                  <a:lnTo>
                    <a:pt x="90" y="829"/>
                  </a:lnTo>
                  <a:lnTo>
                    <a:pt x="88" y="794"/>
                  </a:lnTo>
                  <a:lnTo>
                    <a:pt x="90" y="756"/>
                  </a:lnTo>
                  <a:lnTo>
                    <a:pt x="94" y="718"/>
                  </a:lnTo>
                  <a:lnTo>
                    <a:pt x="98" y="646"/>
                  </a:lnTo>
                  <a:lnTo>
                    <a:pt x="83" y="585"/>
                  </a:lnTo>
                  <a:lnTo>
                    <a:pt x="60" y="527"/>
                  </a:lnTo>
                  <a:lnTo>
                    <a:pt x="32" y="472"/>
                  </a:lnTo>
                  <a:lnTo>
                    <a:pt x="10" y="411"/>
                  </a:lnTo>
                  <a:lnTo>
                    <a:pt x="0" y="344"/>
                  </a:lnTo>
                  <a:lnTo>
                    <a:pt x="9" y="261"/>
                  </a:lnTo>
                  <a:lnTo>
                    <a:pt x="43" y="162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5" name="Freeform 31"/>
            <p:cNvSpPr>
              <a:spLocks/>
            </p:cNvSpPr>
            <p:nvPr/>
          </p:nvSpPr>
          <p:spPr bwMode="auto">
            <a:xfrm>
              <a:off x="4921" y="3244"/>
              <a:ext cx="654" cy="612"/>
            </a:xfrm>
            <a:custGeom>
              <a:avLst/>
              <a:gdLst/>
              <a:ahLst/>
              <a:cxnLst>
                <a:cxn ang="0">
                  <a:pos x="43" y="157"/>
                </a:cxn>
                <a:cxn ang="0">
                  <a:pos x="50" y="145"/>
                </a:cxn>
                <a:cxn ang="0">
                  <a:pos x="65" y="124"/>
                </a:cxn>
                <a:cxn ang="0">
                  <a:pos x="88" y="99"/>
                </a:cxn>
                <a:cxn ang="0">
                  <a:pos x="121" y="72"/>
                </a:cxn>
                <a:cxn ang="0">
                  <a:pos x="164" y="51"/>
                </a:cxn>
                <a:cxn ang="0">
                  <a:pos x="218" y="36"/>
                </a:cxn>
                <a:cxn ang="0">
                  <a:pos x="283" y="31"/>
                </a:cxn>
                <a:cxn ang="0">
                  <a:pos x="354" y="39"/>
                </a:cxn>
                <a:cxn ang="0">
                  <a:pos x="413" y="46"/>
                </a:cxn>
                <a:cxn ang="0">
                  <a:pos x="464" y="48"/>
                </a:cxn>
                <a:cxn ang="0">
                  <a:pos x="511" y="48"/>
                </a:cxn>
                <a:cxn ang="0">
                  <a:pos x="554" y="44"/>
                </a:cxn>
                <a:cxn ang="0">
                  <a:pos x="595" y="38"/>
                </a:cxn>
                <a:cxn ang="0">
                  <a:pos x="638" y="28"/>
                </a:cxn>
                <a:cxn ang="0">
                  <a:pos x="684" y="15"/>
                </a:cxn>
                <a:cxn ang="0">
                  <a:pos x="737" y="1"/>
                </a:cxn>
                <a:cxn ang="0">
                  <a:pos x="808" y="1"/>
                </a:cxn>
                <a:cxn ang="0">
                  <a:pos x="892" y="18"/>
                </a:cxn>
                <a:cxn ang="0">
                  <a:pos x="985" y="48"/>
                </a:cxn>
                <a:cxn ang="0">
                  <a:pos x="1075" y="86"/>
                </a:cxn>
                <a:cxn ang="0">
                  <a:pos x="1160" y="130"/>
                </a:cxn>
                <a:cxn ang="0">
                  <a:pos x="1231" y="181"/>
                </a:cxn>
                <a:cxn ang="0">
                  <a:pos x="1280" y="232"/>
                </a:cxn>
                <a:cxn ang="0">
                  <a:pos x="1307" y="290"/>
                </a:cxn>
                <a:cxn ang="0">
                  <a:pos x="1307" y="381"/>
                </a:cxn>
                <a:cxn ang="0">
                  <a:pos x="1282" y="500"/>
                </a:cxn>
                <a:cxn ang="0">
                  <a:pos x="1232" y="639"/>
                </a:cxn>
                <a:cxn ang="0">
                  <a:pos x="1158" y="785"/>
                </a:cxn>
                <a:cxn ang="0">
                  <a:pos x="1057" y="931"/>
                </a:cxn>
                <a:cxn ang="0">
                  <a:pos x="932" y="1063"/>
                </a:cxn>
                <a:cxn ang="0">
                  <a:pos x="780" y="1172"/>
                </a:cxn>
                <a:cxn ang="0">
                  <a:pos x="692" y="1215"/>
                </a:cxn>
                <a:cxn ang="0">
                  <a:pos x="681" y="1218"/>
                </a:cxn>
                <a:cxn ang="0">
                  <a:pos x="658" y="1221"/>
                </a:cxn>
                <a:cxn ang="0">
                  <a:pos x="625" y="1223"/>
                </a:cxn>
                <a:cxn ang="0">
                  <a:pos x="583" y="1220"/>
                </a:cxn>
                <a:cxn ang="0">
                  <a:pos x="532" y="1210"/>
                </a:cxn>
                <a:cxn ang="0">
                  <a:pos x="473" y="1192"/>
                </a:cxn>
                <a:cxn ang="0">
                  <a:pos x="407" y="1162"/>
                </a:cxn>
                <a:cxn ang="0">
                  <a:pos x="336" y="1121"/>
                </a:cxn>
                <a:cxn ang="0">
                  <a:pos x="271" y="1074"/>
                </a:cxn>
                <a:cxn ang="0">
                  <a:pos x="213" y="1028"/>
                </a:cxn>
                <a:cxn ang="0">
                  <a:pos x="166" y="977"/>
                </a:cxn>
                <a:cxn ang="0">
                  <a:pos x="128" y="922"/>
                </a:cxn>
                <a:cxn ang="0">
                  <a:pos x="101" y="863"/>
                </a:cxn>
                <a:cxn ang="0">
                  <a:pos x="86" y="800"/>
                </a:cxn>
                <a:cxn ang="0">
                  <a:pos x="86" y="731"/>
                </a:cxn>
                <a:cxn ang="0">
                  <a:pos x="95" y="624"/>
                </a:cxn>
                <a:cxn ang="0">
                  <a:pos x="58" y="510"/>
                </a:cxn>
                <a:cxn ang="0">
                  <a:pos x="10" y="398"/>
                </a:cxn>
                <a:cxn ang="0">
                  <a:pos x="9" y="254"/>
                </a:cxn>
              </a:cxnLst>
              <a:rect l="0" t="0" r="r" b="b"/>
              <a:pathLst>
                <a:path w="1310" h="1223">
                  <a:moveTo>
                    <a:pt x="42" y="158"/>
                  </a:moveTo>
                  <a:lnTo>
                    <a:pt x="43" y="157"/>
                  </a:lnTo>
                  <a:lnTo>
                    <a:pt x="45" y="152"/>
                  </a:lnTo>
                  <a:lnTo>
                    <a:pt x="50" y="145"/>
                  </a:lnTo>
                  <a:lnTo>
                    <a:pt x="57" y="135"/>
                  </a:lnTo>
                  <a:lnTo>
                    <a:pt x="65" y="124"/>
                  </a:lnTo>
                  <a:lnTo>
                    <a:pt x="75" y="112"/>
                  </a:lnTo>
                  <a:lnTo>
                    <a:pt x="88" y="99"/>
                  </a:lnTo>
                  <a:lnTo>
                    <a:pt x="103" y="86"/>
                  </a:lnTo>
                  <a:lnTo>
                    <a:pt x="121" y="72"/>
                  </a:lnTo>
                  <a:lnTo>
                    <a:pt x="141" y="61"/>
                  </a:lnTo>
                  <a:lnTo>
                    <a:pt x="164" y="51"/>
                  </a:lnTo>
                  <a:lnTo>
                    <a:pt x="189" y="43"/>
                  </a:lnTo>
                  <a:lnTo>
                    <a:pt x="218" y="36"/>
                  </a:lnTo>
                  <a:lnTo>
                    <a:pt x="250" y="31"/>
                  </a:lnTo>
                  <a:lnTo>
                    <a:pt x="283" y="31"/>
                  </a:lnTo>
                  <a:lnTo>
                    <a:pt x="321" y="34"/>
                  </a:lnTo>
                  <a:lnTo>
                    <a:pt x="354" y="39"/>
                  </a:lnTo>
                  <a:lnTo>
                    <a:pt x="385" y="43"/>
                  </a:lnTo>
                  <a:lnTo>
                    <a:pt x="413" y="46"/>
                  </a:lnTo>
                  <a:lnTo>
                    <a:pt x="440" y="48"/>
                  </a:lnTo>
                  <a:lnTo>
                    <a:pt x="464" y="48"/>
                  </a:lnTo>
                  <a:lnTo>
                    <a:pt x="489" y="49"/>
                  </a:lnTo>
                  <a:lnTo>
                    <a:pt x="511" y="48"/>
                  </a:lnTo>
                  <a:lnTo>
                    <a:pt x="532" y="46"/>
                  </a:lnTo>
                  <a:lnTo>
                    <a:pt x="554" y="44"/>
                  </a:lnTo>
                  <a:lnTo>
                    <a:pt x="575" y="41"/>
                  </a:lnTo>
                  <a:lnTo>
                    <a:pt x="595" y="38"/>
                  </a:lnTo>
                  <a:lnTo>
                    <a:pt x="616" y="33"/>
                  </a:lnTo>
                  <a:lnTo>
                    <a:pt x="638" y="28"/>
                  </a:lnTo>
                  <a:lnTo>
                    <a:pt x="661" y="21"/>
                  </a:lnTo>
                  <a:lnTo>
                    <a:pt x="684" y="15"/>
                  </a:lnTo>
                  <a:lnTo>
                    <a:pt x="709" y="6"/>
                  </a:lnTo>
                  <a:lnTo>
                    <a:pt x="737" y="1"/>
                  </a:lnTo>
                  <a:lnTo>
                    <a:pt x="772" y="0"/>
                  </a:lnTo>
                  <a:lnTo>
                    <a:pt x="808" y="1"/>
                  </a:lnTo>
                  <a:lnTo>
                    <a:pt x="849" y="8"/>
                  </a:lnTo>
                  <a:lnTo>
                    <a:pt x="892" y="18"/>
                  </a:lnTo>
                  <a:lnTo>
                    <a:pt x="938" y="31"/>
                  </a:lnTo>
                  <a:lnTo>
                    <a:pt x="985" y="48"/>
                  </a:lnTo>
                  <a:lnTo>
                    <a:pt x="1031" y="66"/>
                  </a:lnTo>
                  <a:lnTo>
                    <a:pt x="1075" y="86"/>
                  </a:lnTo>
                  <a:lnTo>
                    <a:pt x="1118" y="107"/>
                  </a:lnTo>
                  <a:lnTo>
                    <a:pt x="1160" y="130"/>
                  </a:lnTo>
                  <a:lnTo>
                    <a:pt x="1198" y="155"/>
                  </a:lnTo>
                  <a:lnTo>
                    <a:pt x="1231" y="181"/>
                  </a:lnTo>
                  <a:lnTo>
                    <a:pt x="1259" y="208"/>
                  </a:lnTo>
                  <a:lnTo>
                    <a:pt x="1280" y="232"/>
                  </a:lnTo>
                  <a:lnTo>
                    <a:pt x="1297" y="259"/>
                  </a:lnTo>
                  <a:lnTo>
                    <a:pt x="1307" y="290"/>
                  </a:lnTo>
                  <a:lnTo>
                    <a:pt x="1310" y="332"/>
                  </a:lnTo>
                  <a:lnTo>
                    <a:pt x="1307" y="381"/>
                  </a:lnTo>
                  <a:lnTo>
                    <a:pt x="1297" y="437"/>
                  </a:lnTo>
                  <a:lnTo>
                    <a:pt x="1282" y="500"/>
                  </a:lnTo>
                  <a:lnTo>
                    <a:pt x="1260" y="568"/>
                  </a:lnTo>
                  <a:lnTo>
                    <a:pt x="1232" y="639"/>
                  </a:lnTo>
                  <a:lnTo>
                    <a:pt x="1198" y="711"/>
                  </a:lnTo>
                  <a:lnTo>
                    <a:pt x="1158" y="785"/>
                  </a:lnTo>
                  <a:lnTo>
                    <a:pt x="1110" y="860"/>
                  </a:lnTo>
                  <a:lnTo>
                    <a:pt x="1057" y="931"/>
                  </a:lnTo>
                  <a:lnTo>
                    <a:pt x="998" y="998"/>
                  </a:lnTo>
                  <a:lnTo>
                    <a:pt x="932" y="1063"/>
                  </a:lnTo>
                  <a:lnTo>
                    <a:pt x="859" y="1121"/>
                  </a:lnTo>
                  <a:lnTo>
                    <a:pt x="780" y="1172"/>
                  </a:lnTo>
                  <a:lnTo>
                    <a:pt x="694" y="1215"/>
                  </a:lnTo>
                  <a:lnTo>
                    <a:pt x="692" y="1215"/>
                  </a:lnTo>
                  <a:lnTo>
                    <a:pt x="687" y="1216"/>
                  </a:lnTo>
                  <a:lnTo>
                    <a:pt x="681" y="1218"/>
                  </a:lnTo>
                  <a:lnTo>
                    <a:pt x="671" y="1220"/>
                  </a:lnTo>
                  <a:lnTo>
                    <a:pt x="658" y="1221"/>
                  </a:lnTo>
                  <a:lnTo>
                    <a:pt x="643" y="1223"/>
                  </a:lnTo>
                  <a:lnTo>
                    <a:pt x="625" y="1223"/>
                  </a:lnTo>
                  <a:lnTo>
                    <a:pt x="605" y="1221"/>
                  </a:lnTo>
                  <a:lnTo>
                    <a:pt x="583" y="1220"/>
                  </a:lnTo>
                  <a:lnTo>
                    <a:pt x="559" y="1216"/>
                  </a:lnTo>
                  <a:lnTo>
                    <a:pt x="532" y="1210"/>
                  </a:lnTo>
                  <a:lnTo>
                    <a:pt x="504" y="1201"/>
                  </a:lnTo>
                  <a:lnTo>
                    <a:pt x="473" y="1192"/>
                  </a:lnTo>
                  <a:lnTo>
                    <a:pt x="441" y="1178"/>
                  </a:lnTo>
                  <a:lnTo>
                    <a:pt x="407" y="1162"/>
                  </a:lnTo>
                  <a:lnTo>
                    <a:pt x="372" y="1142"/>
                  </a:lnTo>
                  <a:lnTo>
                    <a:pt x="336" y="1121"/>
                  </a:lnTo>
                  <a:lnTo>
                    <a:pt x="303" y="1097"/>
                  </a:lnTo>
                  <a:lnTo>
                    <a:pt x="271" y="1074"/>
                  </a:lnTo>
                  <a:lnTo>
                    <a:pt x="242" y="1051"/>
                  </a:lnTo>
                  <a:lnTo>
                    <a:pt x="213" y="1028"/>
                  </a:lnTo>
                  <a:lnTo>
                    <a:pt x="189" y="1003"/>
                  </a:lnTo>
                  <a:lnTo>
                    <a:pt x="166" y="977"/>
                  </a:lnTo>
                  <a:lnTo>
                    <a:pt x="146" y="951"/>
                  </a:lnTo>
                  <a:lnTo>
                    <a:pt x="128" y="922"/>
                  </a:lnTo>
                  <a:lnTo>
                    <a:pt x="113" y="894"/>
                  </a:lnTo>
                  <a:lnTo>
                    <a:pt x="101" y="863"/>
                  </a:lnTo>
                  <a:lnTo>
                    <a:pt x="93" y="833"/>
                  </a:lnTo>
                  <a:lnTo>
                    <a:pt x="86" y="800"/>
                  </a:lnTo>
                  <a:lnTo>
                    <a:pt x="85" y="766"/>
                  </a:lnTo>
                  <a:lnTo>
                    <a:pt x="86" y="731"/>
                  </a:lnTo>
                  <a:lnTo>
                    <a:pt x="91" y="693"/>
                  </a:lnTo>
                  <a:lnTo>
                    <a:pt x="95" y="624"/>
                  </a:lnTo>
                  <a:lnTo>
                    <a:pt x="81" y="564"/>
                  </a:lnTo>
                  <a:lnTo>
                    <a:pt x="58" y="510"/>
                  </a:lnTo>
                  <a:lnTo>
                    <a:pt x="32" y="455"/>
                  </a:lnTo>
                  <a:lnTo>
                    <a:pt x="10" y="398"/>
                  </a:lnTo>
                  <a:lnTo>
                    <a:pt x="0" y="333"/>
                  </a:lnTo>
                  <a:lnTo>
                    <a:pt x="9" y="254"/>
                  </a:lnTo>
                  <a:lnTo>
                    <a:pt x="42" y="158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6" name="Freeform 32"/>
            <p:cNvSpPr>
              <a:spLocks/>
            </p:cNvSpPr>
            <p:nvPr/>
          </p:nvSpPr>
          <p:spPr bwMode="auto">
            <a:xfrm>
              <a:off x="4932" y="3258"/>
              <a:ext cx="629" cy="589"/>
            </a:xfrm>
            <a:custGeom>
              <a:avLst/>
              <a:gdLst/>
              <a:ahLst/>
              <a:cxnLst>
                <a:cxn ang="0">
                  <a:pos x="41" y="150"/>
                </a:cxn>
                <a:cxn ang="0">
                  <a:pos x="47" y="138"/>
                </a:cxn>
                <a:cxn ang="0">
                  <a:pos x="61" y="119"/>
                </a:cxn>
                <a:cxn ang="0">
                  <a:pos x="84" y="96"/>
                </a:cxn>
                <a:cxn ang="0">
                  <a:pos x="115" y="71"/>
                </a:cxn>
                <a:cxn ang="0">
                  <a:pos x="158" y="49"/>
                </a:cxn>
                <a:cxn ang="0">
                  <a:pos x="209" y="34"/>
                </a:cxn>
                <a:cxn ang="0">
                  <a:pos x="272" y="29"/>
                </a:cxn>
                <a:cxn ang="0">
                  <a:pos x="340" y="38"/>
                </a:cxn>
                <a:cxn ang="0">
                  <a:pos x="398" y="43"/>
                </a:cxn>
                <a:cxn ang="0">
                  <a:pos x="447" y="46"/>
                </a:cxn>
                <a:cxn ang="0">
                  <a:pos x="490" y="46"/>
                </a:cxn>
                <a:cxn ang="0">
                  <a:pos x="531" y="43"/>
                </a:cxn>
                <a:cxn ang="0">
                  <a:pos x="571" y="36"/>
                </a:cxn>
                <a:cxn ang="0">
                  <a:pos x="612" y="26"/>
                </a:cxn>
                <a:cxn ang="0">
                  <a:pos x="657" y="13"/>
                </a:cxn>
                <a:cxn ang="0">
                  <a:pos x="706" y="0"/>
                </a:cxn>
                <a:cxn ang="0">
                  <a:pos x="776" y="1"/>
                </a:cxn>
                <a:cxn ang="0">
                  <a:pos x="857" y="16"/>
                </a:cxn>
                <a:cxn ang="0">
                  <a:pos x="944" y="44"/>
                </a:cxn>
                <a:cxn ang="0">
                  <a:pos x="1032" y="82"/>
                </a:cxn>
                <a:cxn ang="0">
                  <a:pos x="1112" y="125"/>
                </a:cxn>
                <a:cxn ang="0">
                  <a:pos x="1180" y="173"/>
                </a:cxn>
                <a:cxn ang="0">
                  <a:pos x="1230" y="224"/>
                </a:cxn>
                <a:cxn ang="0">
                  <a:pos x="1253" y="279"/>
                </a:cxn>
                <a:cxn ang="0">
                  <a:pos x="1253" y="366"/>
                </a:cxn>
                <a:cxn ang="0">
                  <a:pos x="1230" y="482"/>
                </a:cxn>
                <a:cxn ang="0">
                  <a:pos x="1182" y="615"/>
                </a:cxn>
                <a:cxn ang="0">
                  <a:pos x="1111" y="756"/>
                </a:cxn>
                <a:cxn ang="0">
                  <a:pos x="1015" y="896"/>
                </a:cxn>
                <a:cxn ang="0">
                  <a:pos x="895" y="1023"/>
                </a:cxn>
                <a:cxn ang="0">
                  <a:pos x="749" y="1127"/>
                </a:cxn>
                <a:cxn ang="0">
                  <a:pos x="665" y="1168"/>
                </a:cxn>
                <a:cxn ang="0">
                  <a:pos x="653" y="1172"/>
                </a:cxn>
                <a:cxn ang="0">
                  <a:pos x="632" y="1175"/>
                </a:cxn>
                <a:cxn ang="0">
                  <a:pos x="601" y="1177"/>
                </a:cxn>
                <a:cxn ang="0">
                  <a:pos x="559" y="1173"/>
                </a:cxn>
                <a:cxn ang="0">
                  <a:pos x="511" y="1164"/>
                </a:cxn>
                <a:cxn ang="0">
                  <a:pos x="454" y="1147"/>
                </a:cxn>
                <a:cxn ang="0">
                  <a:pos x="391" y="1119"/>
                </a:cxn>
                <a:cxn ang="0">
                  <a:pos x="322" y="1078"/>
                </a:cxn>
                <a:cxn ang="0">
                  <a:pos x="259" y="1035"/>
                </a:cxn>
                <a:cxn ang="0">
                  <a:pos x="204" y="989"/>
                </a:cxn>
                <a:cxn ang="0">
                  <a:pos x="158" y="939"/>
                </a:cxn>
                <a:cxn ang="0">
                  <a:pos x="122" y="888"/>
                </a:cxn>
                <a:cxn ang="0">
                  <a:pos x="97" y="830"/>
                </a:cxn>
                <a:cxn ang="0">
                  <a:pos x="84" y="769"/>
                </a:cxn>
                <a:cxn ang="0">
                  <a:pos x="82" y="703"/>
                </a:cxn>
                <a:cxn ang="0">
                  <a:pos x="90" y="599"/>
                </a:cxn>
                <a:cxn ang="0">
                  <a:pos x="56" y="490"/>
                </a:cxn>
                <a:cxn ang="0">
                  <a:pos x="9" y="383"/>
                </a:cxn>
                <a:cxn ang="0">
                  <a:pos x="8" y="244"/>
                </a:cxn>
              </a:cxnLst>
              <a:rect l="0" t="0" r="r" b="b"/>
              <a:pathLst>
                <a:path w="1256" h="1177">
                  <a:moveTo>
                    <a:pt x="39" y="152"/>
                  </a:moveTo>
                  <a:lnTo>
                    <a:pt x="41" y="150"/>
                  </a:lnTo>
                  <a:lnTo>
                    <a:pt x="43" y="145"/>
                  </a:lnTo>
                  <a:lnTo>
                    <a:pt x="47" y="138"/>
                  </a:lnTo>
                  <a:lnTo>
                    <a:pt x="52" y="129"/>
                  </a:lnTo>
                  <a:lnTo>
                    <a:pt x="61" y="119"/>
                  </a:lnTo>
                  <a:lnTo>
                    <a:pt x="72" y="107"/>
                  </a:lnTo>
                  <a:lnTo>
                    <a:pt x="84" y="96"/>
                  </a:lnTo>
                  <a:lnTo>
                    <a:pt x="99" y="82"/>
                  </a:lnTo>
                  <a:lnTo>
                    <a:pt x="115" y="71"/>
                  </a:lnTo>
                  <a:lnTo>
                    <a:pt x="135" y="59"/>
                  </a:lnTo>
                  <a:lnTo>
                    <a:pt x="158" y="49"/>
                  </a:lnTo>
                  <a:lnTo>
                    <a:pt x="181" y="39"/>
                  </a:lnTo>
                  <a:lnTo>
                    <a:pt x="209" y="34"/>
                  </a:lnTo>
                  <a:lnTo>
                    <a:pt x="239" y="29"/>
                  </a:lnTo>
                  <a:lnTo>
                    <a:pt x="272" y="29"/>
                  </a:lnTo>
                  <a:lnTo>
                    <a:pt x="308" y="33"/>
                  </a:lnTo>
                  <a:lnTo>
                    <a:pt x="340" y="38"/>
                  </a:lnTo>
                  <a:lnTo>
                    <a:pt x="369" y="41"/>
                  </a:lnTo>
                  <a:lnTo>
                    <a:pt x="398" y="43"/>
                  </a:lnTo>
                  <a:lnTo>
                    <a:pt x="422" y="44"/>
                  </a:lnTo>
                  <a:lnTo>
                    <a:pt x="447" y="46"/>
                  </a:lnTo>
                  <a:lnTo>
                    <a:pt x="469" y="46"/>
                  </a:lnTo>
                  <a:lnTo>
                    <a:pt x="490" y="46"/>
                  </a:lnTo>
                  <a:lnTo>
                    <a:pt x="511" y="44"/>
                  </a:lnTo>
                  <a:lnTo>
                    <a:pt x="531" y="43"/>
                  </a:lnTo>
                  <a:lnTo>
                    <a:pt x="551" y="39"/>
                  </a:lnTo>
                  <a:lnTo>
                    <a:pt x="571" y="36"/>
                  </a:lnTo>
                  <a:lnTo>
                    <a:pt x="592" y="31"/>
                  </a:lnTo>
                  <a:lnTo>
                    <a:pt x="612" y="26"/>
                  </a:lnTo>
                  <a:lnTo>
                    <a:pt x="634" y="20"/>
                  </a:lnTo>
                  <a:lnTo>
                    <a:pt x="657" y="13"/>
                  </a:lnTo>
                  <a:lnTo>
                    <a:pt x="680" y="6"/>
                  </a:lnTo>
                  <a:lnTo>
                    <a:pt x="706" y="0"/>
                  </a:lnTo>
                  <a:lnTo>
                    <a:pt x="739" y="0"/>
                  </a:lnTo>
                  <a:lnTo>
                    <a:pt x="776" y="1"/>
                  </a:lnTo>
                  <a:lnTo>
                    <a:pt x="815" y="8"/>
                  </a:lnTo>
                  <a:lnTo>
                    <a:pt x="857" y="16"/>
                  </a:lnTo>
                  <a:lnTo>
                    <a:pt x="899" y="29"/>
                  </a:lnTo>
                  <a:lnTo>
                    <a:pt x="944" y="44"/>
                  </a:lnTo>
                  <a:lnTo>
                    <a:pt x="989" y="63"/>
                  </a:lnTo>
                  <a:lnTo>
                    <a:pt x="1032" y="82"/>
                  </a:lnTo>
                  <a:lnTo>
                    <a:pt x="1073" y="102"/>
                  </a:lnTo>
                  <a:lnTo>
                    <a:pt x="1112" y="125"/>
                  </a:lnTo>
                  <a:lnTo>
                    <a:pt x="1149" y="150"/>
                  </a:lnTo>
                  <a:lnTo>
                    <a:pt x="1180" y="173"/>
                  </a:lnTo>
                  <a:lnTo>
                    <a:pt x="1208" y="200"/>
                  </a:lnTo>
                  <a:lnTo>
                    <a:pt x="1230" y="224"/>
                  </a:lnTo>
                  <a:lnTo>
                    <a:pt x="1245" y="249"/>
                  </a:lnTo>
                  <a:lnTo>
                    <a:pt x="1253" y="279"/>
                  </a:lnTo>
                  <a:lnTo>
                    <a:pt x="1256" y="318"/>
                  </a:lnTo>
                  <a:lnTo>
                    <a:pt x="1253" y="366"/>
                  </a:lnTo>
                  <a:lnTo>
                    <a:pt x="1245" y="421"/>
                  </a:lnTo>
                  <a:lnTo>
                    <a:pt x="1230" y="482"/>
                  </a:lnTo>
                  <a:lnTo>
                    <a:pt x="1208" y="546"/>
                  </a:lnTo>
                  <a:lnTo>
                    <a:pt x="1182" y="615"/>
                  </a:lnTo>
                  <a:lnTo>
                    <a:pt x="1149" y="685"/>
                  </a:lnTo>
                  <a:lnTo>
                    <a:pt x="1111" y="756"/>
                  </a:lnTo>
                  <a:lnTo>
                    <a:pt x="1066" y="827"/>
                  </a:lnTo>
                  <a:lnTo>
                    <a:pt x="1015" y="896"/>
                  </a:lnTo>
                  <a:lnTo>
                    <a:pt x="957" y="960"/>
                  </a:lnTo>
                  <a:lnTo>
                    <a:pt x="895" y="1023"/>
                  </a:lnTo>
                  <a:lnTo>
                    <a:pt x="825" y="1078"/>
                  </a:lnTo>
                  <a:lnTo>
                    <a:pt x="749" y="1127"/>
                  </a:lnTo>
                  <a:lnTo>
                    <a:pt x="667" y="1168"/>
                  </a:lnTo>
                  <a:lnTo>
                    <a:pt x="665" y="1168"/>
                  </a:lnTo>
                  <a:lnTo>
                    <a:pt x="662" y="1170"/>
                  </a:lnTo>
                  <a:lnTo>
                    <a:pt x="653" y="1172"/>
                  </a:lnTo>
                  <a:lnTo>
                    <a:pt x="645" y="1173"/>
                  </a:lnTo>
                  <a:lnTo>
                    <a:pt x="632" y="1175"/>
                  </a:lnTo>
                  <a:lnTo>
                    <a:pt x="617" y="1175"/>
                  </a:lnTo>
                  <a:lnTo>
                    <a:pt x="601" y="1177"/>
                  </a:lnTo>
                  <a:lnTo>
                    <a:pt x="581" y="1175"/>
                  </a:lnTo>
                  <a:lnTo>
                    <a:pt x="559" y="1173"/>
                  </a:lnTo>
                  <a:lnTo>
                    <a:pt x="536" y="1170"/>
                  </a:lnTo>
                  <a:lnTo>
                    <a:pt x="511" y="1164"/>
                  </a:lnTo>
                  <a:lnTo>
                    <a:pt x="483" y="1157"/>
                  </a:lnTo>
                  <a:lnTo>
                    <a:pt x="454" y="1147"/>
                  </a:lnTo>
                  <a:lnTo>
                    <a:pt x="424" y="1134"/>
                  </a:lnTo>
                  <a:lnTo>
                    <a:pt x="391" y="1119"/>
                  </a:lnTo>
                  <a:lnTo>
                    <a:pt x="356" y="1099"/>
                  </a:lnTo>
                  <a:lnTo>
                    <a:pt x="322" y="1078"/>
                  </a:lnTo>
                  <a:lnTo>
                    <a:pt x="290" y="1056"/>
                  </a:lnTo>
                  <a:lnTo>
                    <a:pt x="259" y="1035"/>
                  </a:lnTo>
                  <a:lnTo>
                    <a:pt x="231" y="1012"/>
                  </a:lnTo>
                  <a:lnTo>
                    <a:pt x="204" y="989"/>
                  </a:lnTo>
                  <a:lnTo>
                    <a:pt x="180" y="964"/>
                  </a:lnTo>
                  <a:lnTo>
                    <a:pt x="158" y="939"/>
                  </a:lnTo>
                  <a:lnTo>
                    <a:pt x="138" y="914"/>
                  </a:lnTo>
                  <a:lnTo>
                    <a:pt x="122" y="888"/>
                  </a:lnTo>
                  <a:lnTo>
                    <a:pt x="109" y="860"/>
                  </a:lnTo>
                  <a:lnTo>
                    <a:pt x="97" y="830"/>
                  </a:lnTo>
                  <a:lnTo>
                    <a:pt x="89" y="800"/>
                  </a:lnTo>
                  <a:lnTo>
                    <a:pt x="84" y="769"/>
                  </a:lnTo>
                  <a:lnTo>
                    <a:pt x="80" y="736"/>
                  </a:lnTo>
                  <a:lnTo>
                    <a:pt x="82" y="703"/>
                  </a:lnTo>
                  <a:lnTo>
                    <a:pt x="87" y="667"/>
                  </a:lnTo>
                  <a:lnTo>
                    <a:pt x="90" y="599"/>
                  </a:lnTo>
                  <a:lnTo>
                    <a:pt x="77" y="543"/>
                  </a:lnTo>
                  <a:lnTo>
                    <a:pt x="56" y="490"/>
                  </a:lnTo>
                  <a:lnTo>
                    <a:pt x="31" y="439"/>
                  </a:lnTo>
                  <a:lnTo>
                    <a:pt x="9" y="383"/>
                  </a:lnTo>
                  <a:lnTo>
                    <a:pt x="0" y="320"/>
                  </a:lnTo>
                  <a:lnTo>
                    <a:pt x="8" y="244"/>
                  </a:lnTo>
                  <a:lnTo>
                    <a:pt x="39" y="152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7" name="Freeform 33"/>
            <p:cNvSpPr>
              <a:spLocks/>
            </p:cNvSpPr>
            <p:nvPr/>
          </p:nvSpPr>
          <p:spPr bwMode="auto">
            <a:xfrm>
              <a:off x="4945" y="3272"/>
              <a:ext cx="602" cy="565"/>
            </a:xfrm>
            <a:custGeom>
              <a:avLst/>
              <a:gdLst/>
              <a:ahLst/>
              <a:cxnLst>
                <a:cxn ang="0">
                  <a:pos x="40" y="140"/>
                </a:cxn>
                <a:cxn ang="0">
                  <a:pos x="68" y="104"/>
                </a:cxn>
                <a:cxn ang="0">
                  <a:pos x="129" y="58"/>
                </a:cxn>
                <a:cxn ang="0">
                  <a:pos x="228" y="32"/>
                </a:cxn>
                <a:cxn ang="0">
                  <a:pos x="326" y="38"/>
                </a:cxn>
                <a:cxn ang="0">
                  <a:pos x="380" y="45"/>
                </a:cxn>
                <a:cxn ang="0">
                  <a:pos x="426" y="46"/>
                </a:cxn>
                <a:cxn ang="0">
                  <a:pos x="469" y="46"/>
                </a:cxn>
                <a:cxn ang="0">
                  <a:pos x="509" y="43"/>
                </a:cxn>
                <a:cxn ang="0">
                  <a:pos x="547" y="37"/>
                </a:cxn>
                <a:cxn ang="0">
                  <a:pos x="587" y="27"/>
                </a:cxn>
                <a:cxn ang="0">
                  <a:pos x="628" y="13"/>
                </a:cxn>
                <a:cxn ang="0">
                  <a:pos x="677" y="2"/>
                </a:cxn>
                <a:cxn ang="0">
                  <a:pos x="742" y="3"/>
                </a:cxn>
                <a:cxn ang="0">
                  <a:pos x="821" y="18"/>
                </a:cxn>
                <a:cxn ang="0">
                  <a:pos x="904" y="45"/>
                </a:cxn>
                <a:cxn ang="0">
                  <a:pos x="988" y="81"/>
                </a:cxn>
                <a:cxn ang="0">
                  <a:pos x="1065" y="122"/>
                </a:cxn>
                <a:cxn ang="0">
                  <a:pos x="1131" y="169"/>
                </a:cxn>
                <a:cxn ang="0">
                  <a:pos x="1178" y="216"/>
                </a:cxn>
                <a:cxn ang="0">
                  <a:pos x="1201" y="269"/>
                </a:cxn>
                <a:cxn ang="0">
                  <a:pos x="1201" y="353"/>
                </a:cxn>
                <a:cxn ang="0">
                  <a:pos x="1178" y="464"/>
                </a:cxn>
                <a:cxn ang="0">
                  <a:pos x="1133" y="593"/>
                </a:cxn>
                <a:cxn ang="0">
                  <a:pos x="1064" y="728"/>
                </a:cxn>
                <a:cxn ang="0">
                  <a:pos x="971" y="862"/>
                </a:cxn>
                <a:cxn ang="0">
                  <a:pos x="856" y="984"/>
                </a:cxn>
                <a:cxn ang="0">
                  <a:pos x="717" y="1085"/>
                </a:cxn>
                <a:cxn ang="0">
                  <a:pos x="636" y="1124"/>
                </a:cxn>
                <a:cxn ang="0">
                  <a:pos x="626" y="1128"/>
                </a:cxn>
                <a:cxn ang="0">
                  <a:pos x="605" y="1131"/>
                </a:cxn>
                <a:cxn ang="0">
                  <a:pos x="575" y="1131"/>
                </a:cxn>
                <a:cxn ang="0">
                  <a:pos x="535" y="1129"/>
                </a:cxn>
                <a:cxn ang="0">
                  <a:pos x="489" y="1121"/>
                </a:cxn>
                <a:cxn ang="0">
                  <a:pos x="435" y="1103"/>
                </a:cxn>
                <a:cxn ang="0">
                  <a:pos x="374" y="1076"/>
                </a:cxn>
                <a:cxn ang="0">
                  <a:pos x="307" y="1038"/>
                </a:cxn>
                <a:cxn ang="0">
                  <a:pos x="248" y="996"/>
                </a:cxn>
                <a:cxn ang="0">
                  <a:pos x="195" y="953"/>
                </a:cxn>
                <a:cxn ang="0">
                  <a:pos x="151" y="905"/>
                </a:cxn>
                <a:cxn ang="0">
                  <a:pos x="116" y="855"/>
                </a:cxn>
                <a:cxn ang="0">
                  <a:pos x="93" y="801"/>
                </a:cxn>
                <a:cxn ang="0">
                  <a:pos x="80" y="741"/>
                </a:cxn>
                <a:cxn ang="0">
                  <a:pos x="78" y="677"/>
                </a:cxn>
                <a:cxn ang="0">
                  <a:pos x="86" y="578"/>
                </a:cxn>
                <a:cxn ang="0">
                  <a:pos x="52" y="472"/>
                </a:cxn>
                <a:cxn ang="0">
                  <a:pos x="9" y="370"/>
                </a:cxn>
                <a:cxn ang="0">
                  <a:pos x="7" y="236"/>
                </a:cxn>
              </a:cxnLst>
              <a:rect l="0" t="0" r="r" b="b"/>
              <a:pathLst>
                <a:path w="1204" h="1131">
                  <a:moveTo>
                    <a:pt x="37" y="147"/>
                  </a:moveTo>
                  <a:lnTo>
                    <a:pt x="40" y="140"/>
                  </a:lnTo>
                  <a:lnTo>
                    <a:pt x="50" y="126"/>
                  </a:lnTo>
                  <a:lnTo>
                    <a:pt x="68" y="104"/>
                  </a:lnTo>
                  <a:lnTo>
                    <a:pt x="94" y="81"/>
                  </a:lnTo>
                  <a:lnTo>
                    <a:pt x="129" y="58"/>
                  </a:lnTo>
                  <a:lnTo>
                    <a:pt x="174" y="40"/>
                  </a:lnTo>
                  <a:lnTo>
                    <a:pt x="228" y="32"/>
                  </a:lnTo>
                  <a:lnTo>
                    <a:pt x="294" y="35"/>
                  </a:lnTo>
                  <a:lnTo>
                    <a:pt x="326" y="38"/>
                  </a:lnTo>
                  <a:lnTo>
                    <a:pt x="354" y="41"/>
                  </a:lnTo>
                  <a:lnTo>
                    <a:pt x="380" y="45"/>
                  </a:lnTo>
                  <a:lnTo>
                    <a:pt x="405" y="46"/>
                  </a:lnTo>
                  <a:lnTo>
                    <a:pt x="426" y="46"/>
                  </a:lnTo>
                  <a:lnTo>
                    <a:pt x="449" y="46"/>
                  </a:lnTo>
                  <a:lnTo>
                    <a:pt x="469" y="46"/>
                  </a:lnTo>
                  <a:lnTo>
                    <a:pt x="489" y="45"/>
                  </a:lnTo>
                  <a:lnTo>
                    <a:pt x="509" y="43"/>
                  </a:lnTo>
                  <a:lnTo>
                    <a:pt x="527" y="40"/>
                  </a:lnTo>
                  <a:lnTo>
                    <a:pt x="547" y="37"/>
                  </a:lnTo>
                  <a:lnTo>
                    <a:pt x="567" y="32"/>
                  </a:lnTo>
                  <a:lnTo>
                    <a:pt x="587" y="27"/>
                  </a:lnTo>
                  <a:lnTo>
                    <a:pt x="606" y="20"/>
                  </a:lnTo>
                  <a:lnTo>
                    <a:pt x="628" y="13"/>
                  </a:lnTo>
                  <a:lnTo>
                    <a:pt x="651" y="7"/>
                  </a:lnTo>
                  <a:lnTo>
                    <a:pt x="677" y="2"/>
                  </a:lnTo>
                  <a:lnTo>
                    <a:pt x="707" y="0"/>
                  </a:lnTo>
                  <a:lnTo>
                    <a:pt x="742" y="3"/>
                  </a:lnTo>
                  <a:lnTo>
                    <a:pt x="780" y="8"/>
                  </a:lnTo>
                  <a:lnTo>
                    <a:pt x="821" y="18"/>
                  </a:lnTo>
                  <a:lnTo>
                    <a:pt x="862" y="30"/>
                  </a:lnTo>
                  <a:lnTo>
                    <a:pt x="904" y="45"/>
                  </a:lnTo>
                  <a:lnTo>
                    <a:pt x="946" y="61"/>
                  </a:lnTo>
                  <a:lnTo>
                    <a:pt x="988" y="81"/>
                  </a:lnTo>
                  <a:lnTo>
                    <a:pt x="1027" y="101"/>
                  </a:lnTo>
                  <a:lnTo>
                    <a:pt x="1065" y="122"/>
                  </a:lnTo>
                  <a:lnTo>
                    <a:pt x="1100" y="145"/>
                  </a:lnTo>
                  <a:lnTo>
                    <a:pt x="1131" y="169"/>
                  </a:lnTo>
                  <a:lnTo>
                    <a:pt x="1158" y="193"/>
                  </a:lnTo>
                  <a:lnTo>
                    <a:pt x="1178" y="216"/>
                  </a:lnTo>
                  <a:lnTo>
                    <a:pt x="1192" y="241"/>
                  </a:lnTo>
                  <a:lnTo>
                    <a:pt x="1201" y="269"/>
                  </a:lnTo>
                  <a:lnTo>
                    <a:pt x="1204" y="307"/>
                  </a:lnTo>
                  <a:lnTo>
                    <a:pt x="1201" y="353"/>
                  </a:lnTo>
                  <a:lnTo>
                    <a:pt x="1192" y="406"/>
                  </a:lnTo>
                  <a:lnTo>
                    <a:pt x="1178" y="464"/>
                  </a:lnTo>
                  <a:lnTo>
                    <a:pt x="1158" y="527"/>
                  </a:lnTo>
                  <a:lnTo>
                    <a:pt x="1133" y="593"/>
                  </a:lnTo>
                  <a:lnTo>
                    <a:pt x="1102" y="660"/>
                  </a:lnTo>
                  <a:lnTo>
                    <a:pt x="1064" y="728"/>
                  </a:lnTo>
                  <a:lnTo>
                    <a:pt x="1021" y="796"/>
                  </a:lnTo>
                  <a:lnTo>
                    <a:pt x="971" y="862"/>
                  </a:lnTo>
                  <a:lnTo>
                    <a:pt x="917" y="926"/>
                  </a:lnTo>
                  <a:lnTo>
                    <a:pt x="856" y="984"/>
                  </a:lnTo>
                  <a:lnTo>
                    <a:pt x="790" y="1038"/>
                  </a:lnTo>
                  <a:lnTo>
                    <a:pt x="717" y="1085"/>
                  </a:lnTo>
                  <a:lnTo>
                    <a:pt x="638" y="1124"/>
                  </a:lnTo>
                  <a:lnTo>
                    <a:pt x="636" y="1124"/>
                  </a:lnTo>
                  <a:lnTo>
                    <a:pt x="633" y="1126"/>
                  </a:lnTo>
                  <a:lnTo>
                    <a:pt x="626" y="1128"/>
                  </a:lnTo>
                  <a:lnTo>
                    <a:pt x="616" y="1129"/>
                  </a:lnTo>
                  <a:lnTo>
                    <a:pt x="605" y="1131"/>
                  </a:lnTo>
                  <a:lnTo>
                    <a:pt x="591" y="1131"/>
                  </a:lnTo>
                  <a:lnTo>
                    <a:pt x="575" y="1131"/>
                  </a:lnTo>
                  <a:lnTo>
                    <a:pt x="557" y="1131"/>
                  </a:lnTo>
                  <a:lnTo>
                    <a:pt x="535" y="1129"/>
                  </a:lnTo>
                  <a:lnTo>
                    <a:pt x="512" y="1126"/>
                  </a:lnTo>
                  <a:lnTo>
                    <a:pt x="489" y="1121"/>
                  </a:lnTo>
                  <a:lnTo>
                    <a:pt x="463" y="1113"/>
                  </a:lnTo>
                  <a:lnTo>
                    <a:pt x="435" y="1103"/>
                  </a:lnTo>
                  <a:lnTo>
                    <a:pt x="405" y="1091"/>
                  </a:lnTo>
                  <a:lnTo>
                    <a:pt x="374" y="1076"/>
                  </a:lnTo>
                  <a:lnTo>
                    <a:pt x="340" y="1058"/>
                  </a:lnTo>
                  <a:lnTo>
                    <a:pt x="307" y="1038"/>
                  </a:lnTo>
                  <a:lnTo>
                    <a:pt x="276" y="1017"/>
                  </a:lnTo>
                  <a:lnTo>
                    <a:pt x="248" y="996"/>
                  </a:lnTo>
                  <a:lnTo>
                    <a:pt x="220" y="974"/>
                  </a:lnTo>
                  <a:lnTo>
                    <a:pt x="195" y="953"/>
                  </a:lnTo>
                  <a:lnTo>
                    <a:pt x="172" y="930"/>
                  </a:lnTo>
                  <a:lnTo>
                    <a:pt x="151" y="905"/>
                  </a:lnTo>
                  <a:lnTo>
                    <a:pt x="132" y="880"/>
                  </a:lnTo>
                  <a:lnTo>
                    <a:pt x="116" y="855"/>
                  </a:lnTo>
                  <a:lnTo>
                    <a:pt x="103" y="829"/>
                  </a:lnTo>
                  <a:lnTo>
                    <a:pt x="93" y="801"/>
                  </a:lnTo>
                  <a:lnTo>
                    <a:pt x="85" y="771"/>
                  </a:lnTo>
                  <a:lnTo>
                    <a:pt x="80" y="741"/>
                  </a:lnTo>
                  <a:lnTo>
                    <a:pt x="78" y="710"/>
                  </a:lnTo>
                  <a:lnTo>
                    <a:pt x="78" y="677"/>
                  </a:lnTo>
                  <a:lnTo>
                    <a:pt x="83" y="642"/>
                  </a:lnTo>
                  <a:lnTo>
                    <a:pt x="86" y="578"/>
                  </a:lnTo>
                  <a:lnTo>
                    <a:pt x="73" y="523"/>
                  </a:lnTo>
                  <a:lnTo>
                    <a:pt x="52" y="472"/>
                  </a:lnTo>
                  <a:lnTo>
                    <a:pt x="28" y="423"/>
                  </a:lnTo>
                  <a:lnTo>
                    <a:pt x="9" y="370"/>
                  </a:lnTo>
                  <a:lnTo>
                    <a:pt x="0" y="309"/>
                  </a:lnTo>
                  <a:lnTo>
                    <a:pt x="7" y="236"/>
                  </a:lnTo>
                  <a:lnTo>
                    <a:pt x="37" y="147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8" name="Freeform 34"/>
            <p:cNvSpPr>
              <a:spLocks/>
            </p:cNvSpPr>
            <p:nvPr/>
          </p:nvSpPr>
          <p:spPr bwMode="auto">
            <a:xfrm>
              <a:off x="4956" y="3286"/>
              <a:ext cx="576" cy="542"/>
            </a:xfrm>
            <a:custGeom>
              <a:avLst/>
              <a:gdLst/>
              <a:ahLst/>
              <a:cxnLst>
                <a:cxn ang="0">
                  <a:pos x="40" y="137"/>
                </a:cxn>
                <a:cxn ang="0">
                  <a:pos x="67" y="101"/>
                </a:cxn>
                <a:cxn ang="0">
                  <a:pos x="124" y="56"/>
                </a:cxn>
                <a:cxn ang="0">
                  <a:pos x="220" y="30"/>
                </a:cxn>
                <a:cxn ang="0">
                  <a:pos x="313" y="37"/>
                </a:cxn>
                <a:cxn ang="0">
                  <a:pos x="364" y="43"/>
                </a:cxn>
                <a:cxn ang="0">
                  <a:pos x="410" y="45"/>
                </a:cxn>
                <a:cxn ang="0">
                  <a:pos x="450" y="45"/>
                </a:cxn>
                <a:cxn ang="0">
                  <a:pos x="488" y="42"/>
                </a:cxn>
                <a:cxn ang="0">
                  <a:pos x="524" y="35"/>
                </a:cxn>
                <a:cxn ang="0">
                  <a:pos x="562" y="27"/>
                </a:cxn>
                <a:cxn ang="0">
                  <a:pos x="601" y="13"/>
                </a:cxn>
                <a:cxn ang="0">
                  <a:pos x="648" y="2"/>
                </a:cxn>
                <a:cxn ang="0">
                  <a:pos x="710" y="4"/>
                </a:cxn>
                <a:cxn ang="0">
                  <a:pos x="785" y="17"/>
                </a:cxn>
                <a:cxn ang="0">
                  <a:pos x="866" y="43"/>
                </a:cxn>
                <a:cxn ang="0">
                  <a:pos x="945" y="78"/>
                </a:cxn>
                <a:cxn ang="0">
                  <a:pos x="1019" y="117"/>
                </a:cxn>
                <a:cxn ang="0">
                  <a:pos x="1082" y="162"/>
                </a:cxn>
                <a:cxn ang="0">
                  <a:pos x="1127" y="208"/>
                </a:cxn>
                <a:cxn ang="0">
                  <a:pos x="1148" y="259"/>
                </a:cxn>
                <a:cxn ang="0">
                  <a:pos x="1148" y="339"/>
                </a:cxn>
                <a:cxn ang="0">
                  <a:pos x="1127" y="446"/>
                </a:cxn>
                <a:cxn ang="0">
                  <a:pos x="1084" y="568"/>
                </a:cxn>
                <a:cxn ang="0">
                  <a:pos x="1018" y="698"/>
                </a:cxn>
                <a:cxn ang="0">
                  <a:pos x="930" y="827"/>
                </a:cxn>
                <a:cxn ang="0">
                  <a:pos x="819" y="944"/>
                </a:cxn>
                <a:cxn ang="0">
                  <a:pos x="687" y="1040"/>
                </a:cxn>
                <a:cxn ang="0">
                  <a:pos x="610" y="1078"/>
                </a:cxn>
                <a:cxn ang="0">
                  <a:pos x="600" y="1081"/>
                </a:cxn>
                <a:cxn ang="0">
                  <a:pos x="580" y="1085"/>
                </a:cxn>
                <a:cxn ang="0">
                  <a:pos x="550" y="1085"/>
                </a:cxn>
                <a:cxn ang="0">
                  <a:pos x="514" y="1083"/>
                </a:cxn>
                <a:cxn ang="0">
                  <a:pos x="469" y="1075"/>
                </a:cxn>
                <a:cxn ang="0">
                  <a:pos x="417" y="1058"/>
                </a:cxn>
                <a:cxn ang="0">
                  <a:pos x="359" y="1032"/>
                </a:cxn>
                <a:cxn ang="0">
                  <a:pos x="296" y="994"/>
                </a:cxn>
                <a:cxn ang="0">
                  <a:pos x="238" y="954"/>
                </a:cxn>
                <a:cxn ang="0">
                  <a:pos x="189" y="913"/>
                </a:cxn>
                <a:cxn ang="0">
                  <a:pos x="146" y="867"/>
                </a:cxn>
                <a:cxn ang="0">
                  <a:pos x="113" y="819"/>
                </a:cxn>
                <a:cxn ang="0">
                  <a:pos x="90" y="768"/>
                </a:cxn>
                <a:cxn ang="0">
                  <a:pos x="78" y="710"/>
                </a:cxn>
                <a:cxn ang="0">
                  <a:pos x="76" y="649"/>
                </a:cxn>
                <a:cxn ang="0">
                  <a:pos x="85" y="555"/>
                </a:cxn>
                <a:cxn ang="0">
                  <a:pos x="52" y="454"/>
                </a:cxn>
                <a:cxn ang="0">
                  <a:pos x="10" y="355"/>
                </a:cxn>
                <a:cxn ang="0">
                  <a:pos x="7" y="226"/>
                </a:cxn>
              </a:cxnLst>
              <a:rect l="0" t="0" r="r" b="b"/>
              <a:pathLst>
                <a:path w="1151" h="1085">
                  <a:moveTo>
                    <a:pt x="37" y="142"/>
                  </a:moveTo>
                  <a:lnTo>
                    <a:pt x="40" y="137"/>
                  </a:lnTo>
                  <a:lnTo>
                    <a:pt x="50" y="121"/>
                  </a:lnTo>
                  <a:lnTo>
                    <a:pt x="67" y="101"/>
                  </a:lnTo>
                  <a:lnTo>
                    <a:pt x="91" y="78"/>
                  </a:lnTo>
                  <a:lnTo>
                    <a:pt x="124" y="56"/>
                  </a:lnTo>
                  <a:lnTo>
                    <a:pt x="167" y="40"/>
                  </a:lnTo>
                  <a:lnTo>
                    <a:pt x="220" y="30"/>
                  </a:lnTo>
                  <a:lnTo>
                    <a:pt x="283" y="33"/>
                  </a:lnTo>
                  <a:lnTo>
                    <a:pt x="313" y="37"/>
                  </a:lnTo>
                  <a:lnTo>
                    <a:pt x="339" y="40"/>
                  </a:lnTo>
                  <a:lnTo>
                    <a:pt x="364" y="43"/>
                  </a:lnTo>
                  <a:lnTo>
                    <a:pt x="387" y="45"/>
                  </a:lnTo>
                  <a:lnTo>
                    <a:pt x="410" y="45"/>
                  </a:lnTo>
                  <a:lnTo>
                    <a:pt x="430" y="45"/>
                  </a:lnTo>
                  <a:lnTo>
                    <a:pt x="450" y="45"/>
                  </a:lnTo>
                  <a:lnTo>
                    <a:pt x="469" y="43"/>
                  </a:lnTo>
                  <a:lnTo>
                    <a:pt x="488" y="42"/>
                  </a:lnTo>
                  <a:lnTo>
                    <a:pt x="506" y="38"/>
                  </a:lnTo>
                  <a:lnTo>
                    <a:pt x="524" y="35"/>
                  </a:lnTo>
                  <a:lnTo>
                    <a:pt x="542" y="32"/>
                  </a:lnTo>
                  <a:lnTo>
                    <a:pt x="562" y="27"/>
                  </a:lnTo>
                  <a:lnTo>
                    <a:pt x="580" y="20"/>
                  </a:lnTo>
                  <a:lnTo>
                    <a:pt x="601" y="13"/>
                  </a:lnTo>
                  <a:lnTo>
                    <a:pt x="623" y="7"/>
                  </a:lnTo>
                  <a:lnTo>
                    <a:pt x="648" y="2"/>
                  </a:lnTo>
                  <a:lnTo>
                    <a:pt x="677" y="0"/>
                  </a:lnTo>
                  <a:lnTo>
                    <a:pt x="710" y="4"/>
                  </a:lnTo>
                  <a:lnTo>
                    <a:pt x="747" y="9"/>
                  </a:lnTo>
                  <a:lnTo>
                    <a:pt x="785" y="17"/>
                  </a:lnTo>
                  <a:lnTo>
                    <a:pt x="824" y="28"/>
                  </a:lnTo>
                  <a:lnTo>
                    <a:pt x="866" y="43"/>
                  </a:lnTo>
                  <a:lnTo>
                    <a:pt x="905" y="60"/>
                  </a:lnTo>
                  <a:lnTo>
                    <a:pt x="945" y="78"/>
                  </a:lnTo>
                  <a:lnTo>
                    <a:pt x="983" y="96"/>
                  </a:lnTo>
                  <a:lnTo>
                    <a:pt x="1019" y="117"/>
                  </a:lnTo>
                  <a:lnTo>
                    <a:pt x="1052" y="139"/>
                  </a:lnTo>
                  <a:lnTo>
                    <a:pt x="1082" y="162"/>
                  </a:lnTo>
                  <a:lnTo>
                    <a:pt x="1107" y="185"/>
                  </a:lnTo>
                  <a:lnTo>
                    <a:pt x="1127" y="208"/>
                  </a:lnTo>
                  <a:lnTo>
                    <a:pt x="1140" y="231"/>
                  </a:lnTo>
                  <a:lnTo>
                    <a:pt x="1148" y="259"/>
                  </a:lnTo>
                  <a:lnTo>
                    <a:pt x="1151" y="296"/>
                  </a:lnTo>
                  <a:lnTo>
                    <a:pt x="1148" y="339"/>
                  </a:lnTo>
                  <a:lnTo>
                    <a:pt x="1140" y="390"/>
                  </a:lnTo>
                  <a:lnTo>
                    <a:pt x="1127" y="446"/>
                  </a:lnTo>
                  <a:lnTo>
                    <a:pt x="1108" y="505"/>
                  </a:lnTo>
                  <a:lnTo>
                    <a:pt x="1084" y="568"/>
                  </a:lnTo>
                  <a:lnTo>
                    <a:pt x="1054" y="632"/>
                  </a:lnTo>
                  <a:lnTo>
                    <a:pt x="1018" y="698"/>
                  </a:lnTo>
                  <a:lnTo>
                    <a:pt x="976" y="763"/>
                  </a:lnTo>
                  <a:lnTo>
                    <a:pt x="930" y="827"/>
                  </a:lnTo>
                  <a:lnTo>
                    <a:pt x="877" y="887"/>
                  </a:lnTo>
                  <a:lnTo>
                    <a:pt x="819" y="944"/>
                  </a:lnTo>
                  <a:lnTo>
                    <a:pt x="757" y="996"/>
                  </a:lnTo>
                  <a:lnTo>
                    <a:pt x="687" y="1040"/>
                  </a:lnTo>
                  <a:lnTo>
                    <a:pt x="611" y="1078"/>
                  </a:lnTo>
                  <a:lnTo>
                    <a:pt x="610" y="1078"/>
                  </a:lnTo>
                  <a:lnTo>
                    <a:pt x="606" y="1080"/>
                  </a:lnTo>
                  <a:lnTo>
                    <a:pt x="600" y="1081"/>
                  </a:lnTo>
                  <a:lnTo>
                    <a:pt x="592" y="1083"/>
                  </a:lnTo>
                  <a:lnTo>
                    <a:pt x="580" y="1085"/>
                  </a:lnTo>
                  <a:lnTo>
                    <a:pt x="567" y="1085"/>
                  </a:lnTo>
                  <a:lnTo>
                    <a:pt x="550" y="1085"/>
                  </a:lnTo>
                  <a:lnTo>
                    <a:pt x="534" y="1085"/>
                  </a:lnTo>
                  <a:lnTo>
                    <a:pt x="514" y="1083"/>
                  </a:lnTo>
                  <a:lnTo>
                    <a:pt x="493" y="1080"/>
                  </a:lnTo>
                  <a:lnTo>
                    <a:pt x="469" y="1075"/>
                  </a:lnTo>
                  <a:lnTo>
                    <a:pt x="443" y="1068"/>
                  </a:lnTo>
                  <a:lnTo>
                    <a:pt x="417" y="1058"/>
                  </a:lnTo>
                  <a:lnTo>
                    <a:pt x="388" y="1047"/>
                  </a:lnTo>
                  <a:lnTo>
                    <a:pt x="359" y="1032"/>
                  </a:lnTo>
                  <a:lnTo>
                    <a:pt x="327" y="1014"/>
                  </a:lnTo>
                  <a:lnTo>
                    <a:pt x="296" y="994"/>
                  </a:lnTo>
                  <a:lnTo>
                    <a:pt x="266" y="974"/>
                  </a:lnTo>
                  <a:lnTo>
                    <a:pt x="238" y="954"/>
                  </a:lnTo>
                  <a:lnTo>
                    <a:pt x="212" y="935"/>
                  </a:lnTo>
                  <a:lnTo>
                    <a:pt x="189" y="913"/>
                  </a:lnTo>
                  <a:lnTo>
                    <a:pt x="166" y="890"/>
                  </a:lnTo>
                  <a:lnTo>
                    <a:pt x="146" y="867"/>
                  </a:lnTo>
                  <a:lnTo>
                    <a:pt x="128" y="844"/>
                  </a:lnTo>
                  <a:lnTo>
                    <a:pt x="113" y="819"/>
                  </a:lnTo>
                  <a:lnTo>
                    <a:pt x="100" y="794"/>
                  </a:lnTo>
                  <a:lnTo>
                    <a:pt x="90" y="768"/>
                  </a:lnTo>
                  <a:lnTo>
                    <a:pt x="83" y="740"/>
                  </a:lnTo>
                  <a:lnTo>
                    <a:pt x="78" y="710"/>
                  </a:lnTo>
                  <a:lnTo>
                    <a:pt x="76" y="680"/>
                  </a:lnTo>
                  <a:lnTo>
                    <a:pt x="76" y="649"/>
                  </a:lnTo>
                  <a:lnTo>
                    <a:pt x="81" y="616"/>
                  </a:lnTo>
                  <a:lnTo>
                    <a:pt x="85" y="555"/>
                  </a:lnTo>
                  <a:lnTo>
                    <a:pt x="71" y="502"/>
                  </a:lnTo>
                  <a:lnTo>
                    <a:pt x="52" y="454"/>
                  </a:lnTo>
                  <a:lnTo>
                    <a:pt x="29" y="406"/>
                  </a:lnTo>
                  <a:lnTo>
                    <a:pt x="10" y="355"/>
                  </a:lnTo>
                  <a:lnTo>
                    <a:pt x="0" y="296"/>
                  </a:lnTo>
                  <a:lnTo>
                    <a:pt x="7" y="226"/>
                  </a:lnTo>
                  <a:lnTo>
                    <a:pt x="37" y="142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9" name="Freeform 35"/>
            <p:cNvSpPr>
              <a:spLocks/>
            </p:cNvSpPr>
            <p:nvPr/>
          </p:nvSpPr>
          <p:spPr bwMode="auto">
            <a:xfrm>
              <a:off x="4231" y="3178"/>
              <a:ext cx="188" cy="269"/>
            </a:xfrm>
            <a:custGeom>
              <a:avLst/>
              <a:gdLst/>
              <a:ahLst/>
              <a:cxnLst>
                <a:cxn ang="0">
                  <a:pos x="366" y="388"/>
                </a:cxn>
                <a:cxn ang="0">
                  <a:pos x="365" y="381"/>
                </a:cxn>
                <a:cxn ang="0">
                  <a:pos x="358" y="365"/>
                </a:cxn>
                <a:cxn ang="0">
                  <a:pos x="346" y="338"/>
                </a:cxn>
                <a:cxn ang="0">
                  <a:pos x="335" y="307"/>
                </a:cxn>
                <a:cxn ang="0">
                  <a:pos x="320" y="271"/>
                </a:cxn>
                <a:cxn ang="0">
                  <a:pos x="304" y="234"/>
                </a:cxn>
                <a:cxn ang="0">
                  <a:pos x="285" y="200"/>
                </a:cxn>
                <a:cxn ang="0">
                  <a:pos x="269" y="167"/>
                </a:cxn>
                <a:cxn ang="0">
                  <a:pos x="257" y="152"/>
                </a:cxn>
                <a:cxn ang="0">
                  <a:pos x="242" y="134"/>
                </a:cxn>
                <a:cxn ang="0">
                  <a:pos x="223" y="117"/>
                </a:cxn>
                <a:cxn ang="0">
                  <a:pos x="201" y="99"/>
                </a:cxn>
                <a:cxn ang="0">
                  <a:pos x="176" y="83"/>
                </a:cxn>
                <a:cxn ang="0">
                  <a:pos x="152" y="64"/>
                </a:cxn>
                <a:cxn ang="0">
                  <a:pos x="125" y="50"/>
                </a:cxn>
                <a:cxn ang="0">
                  <a:pos x="100" y="35"/>
                </a:cxn>
                <a:cxn ang="0">
                  <a:pos x="76" y="21"/>
                </a:cxn>
                <a:cxn ang="0">
                  <a:pos x="53" y="12"/>
                </a:cxn>
                <a:cxn ang="0">
                  <a:pos x="34" y="5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6" y="25"/>
                </a:cxn>
                <a:cxn ang="0">
                  <a:pos x="21" y="58"/>
                </a:cxn>
                <a:cxn ang="0">
                  <a:pos x="31" y="94"/>
                </a:cxn>
                <a:cxn ang="0">
                  <a:pos x="33" y="130"/>
                </a:cxn>
                <a:cxn ang="0">
                  <a:pos x="33" y="167"/>
                </a:cxn>
                <a:cxn ang="0">
                  <a:pos x="29" y="203"/>
                </a:cxn>
                <a:cxn ang="0">
                  <a:pos x="26" y="234"/>
                </a:cxn>
                <a:cxn ang="0">
                  <a:pos x="23" y="262"/>
                </a:cxn>
                <a:cxn ang="0">
                  <a:pos x="24" y="284"/>
                </a:cxn>
                <a:cxn ang="0">
                  <a:pos x="34" y="305"/>
                </a:cxn>
                <a:cxn ang="0">
                  <a:pos x="53" y="333"/>
                </a:cxn>
                <a:cxn ang="0">
                  <a:pos x="81" y="366"/>
                </a:cxn>
                <a:cxn ang="0">
                  <a:pos x="112" y="399"/>
                </a:cxn>
                <a:cxn ang="0">
                  <a:pos x="147" y="434"/>
                </a:cxn>
                <a:cxn ang="0">
                  <a:pos x="180" y="466"/>
                </a:cxn>
                <a:cxn ang="0">
                  <a:pos x="211" y="492"/>
                </a:cxn>
                <a:cxn ang="0">
                  <a:pos x="237" y="512"/>
                </a:cxn>
                <a:cxn ang="0">
                  <a:pos x="261" y="525"/>
                </a:cxn>
                <a:cxn ang="0">
                  <a:pos x="287" y="535"/>
                </a:cxn>
                <a:cxn ang="0">
                  <a:pos x="315" y="540"/>
                </a:cxn>
                <a:cxn ang="0">
                  <a:pos x="340" y="535"/>
                </a:cxn>
                <a:cxn ang="0">
                  <a:pos x="360" y="520"/>
                </a:cxn>
                <a:cxn ang="0">
                  <a:pos x="371" y="492"/>
                </a:cxn>
                <a:cxn ang="0">
                  <a:pos x="375" y="449"/>
                </a:cxn>
                <a:cxn ang="0">
                  <a:pos x="366" y="388"/>
                </a:cxn>
              </a:cxnLst>
              <a:rect l="0" t="0" r="r" b="b"/>
              <a:pathLst>
                <a:path w="375" h="540">
                  <a:moveTo>
                    <a:pt x="366" y="388"/>
                  </a:moveTo>
                  <a:lnTo>
                    <a:pt x="365" y="381"/>
                  </a:lnTo>
                  <a:lnTo>
                    <a:pt x="358" y="365"/>
                  </a:lnTo>
                  <a:lnTo>
                    <a:pt x="346" y="338"/>
                  </a:lnTo>
                  <a:lnTo>
                    <a:pt x="335" y="307"/>
                  </a:lnTo>
                  <a:lnTo>
                    <a:pt x="320" y="271"/>
                  </a:lnTo>
                  <a:lnTo>
                    <a:pt x="304" y="234"/>
                  </a:lnTo>
                  <a:lnTo>
                    <a:pt x="285" y="200"/>
                  </a:lnTo>
                  <a:lnTo>
                    <a:pt x="269" y="167"/>
                  </a:lnTo>
                  <a:lnTo>
                    <a:pt x="257" y="152"/>
                  </a:lnTo>
                  <a:lnTo>
                    <a:pt x="242" y="134"/>
                  </a:lnTo>
                  <a:lnTo>
                    <a:pt x="223" y="117"/>
                  </a:lnTo>
                  <a:lnTo>
                    <a:pt x="201" y="99"/>
                  </a:lnTo>
                  <a:lnTo>
                    <a:pt x="176" y="83"/>
                  </a:lnTo>
                  <a:lnTo>
                    <a:pt x="152" y="64"/>
                  </a:lnTo>
                  <a:lnTo>
                    <a:pt x="125" y="50"/>
                  </a:lnTo>
                  <a:lnTo>
                    <a:pt x="100" y="35"/>
                  </a:lnTo>
                  <a:lnTo>
                    <a:pt x="76" y="21"/>
                  </a:lnTo>
                  <a:lnTo>
                    <a:pt x="53" y="12"/>
                  </a:lnTo>
                  <a:lnTo>
                    <a:pt x="34" y="5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6" y="25"/>
                  </a:lnTo>
                  <a:lnTo>
                    <a:pt x="21" y="58"/>
                  </a:lnTo>
                  <a:lnTo>
                    <a:pt x="31" y="94"/>
                  </a:lnTo>
                  <a:lnTo>
                    <a:pt x="33" y="130"/>
                  </a:lnTo>
                  <a:lnTo>
                    <a:pt x="33" y="167"/>
                  </a:lnTo>
                  <a:lnTo>
                    <a:pt x="29" y="203"/>
                  </a:lnTo>
                  <a:lnTo>
                    <a:pt x="26" y="234"/>
                  </a:lnTo>
                  <a:lnTo>
                    <a:pt x="23" y="262"/>
                  </a:lnTo>
                  <a:lnTo>
                    <a:pt x="24" y="284"/>
                  </a:lnTo>
                  <a:lnTo>
                    <a:pt x="34" y="305"/>
                  </a:lnTo>
                  <a:lnTo>
                    <a:pt x="53" y="333"/>
                  </a:lnTo>
                  <a:lnTo>
                    <a:pt x="81" y="366"/>
                  </a:lnTo>
                  <a:lnTo>
                    <a:pt x="112" y="399"/>
                  </a:lnTo>
                  <a:lnTo>
                    <a:pt x="147" y="434"/>
                  </a:lnTo>
                  <a:lnTo>
                    <a:pt x="180" y="466"/>
                  </a:lnTo>
                  <a:lnTo>
                    <a:pt x="211" y="492"/>
                  </a:lnTo>
                  <a:lnTo>
                    <a:pt x="237" y="512"/>
                  </a:lnTo>
                  <a:lnTo>
                    <a:pt x="261" y="525"/>
                  </a:lnTo>
                  <a:lnTo>
                    <a:pt x="287" y="535"/>
                  </a:lnTo>
                  <a:lnTo>
                    <a:pt x="315" y="540"/>
                  </a:lnTo>
                  <a:lnTo>
                    <a:pt x="340" y="535"/>
                  </a:lnTo>
                  <a:lnTo>
                    <a:pt x="360" y="520"/>
                  </a:lnTo>
                  <a:lnTo>
                    <a:pt x="371" y="492"/>
                  </a:lnTo>
                  <a:lnTo>
                    <a:pt x="375" y="449"/>
                  </a:lnTo>
                  <a:lnTo>
                    <a:pt x="366" y="3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0" name="Freeform 36"/>
            <p:cNvSpPr>
              <a:spLocks/>
            </p:cNvSpPr>
            <p:nvPr/>
          </p:nvSpPr>
          <p:spPr bwMode="auto">
            <a:xfrm>
              <a:off x="4235" y="3184"/>
              <a:ext cx="179" cy="259"/>
            </a:xfrm>
            <a:custGeom>
              <a:avLst/>
              <a:gdLst/>
              <a:ahLst/>
              <a:cxnLst>
                <a:cxn ang="0">
                  <a:pos x="348" y="373"/>
                </a:cxn>
                <a:cxn ang="0">
                  <a:pos x="347" y="367"/>
                </a:cxn>
                <a:cxn ang="0">
                  <a:pos x="340" y="350"/>
                </a:cxn>
                <a:cxn ang="0">
                  <a:pos x="330" y="327"/>
                </a:cxn>
                <a:cxn ang="0">
                  <a:pos x="319" y="296"/>
                </a:cxn>
                <a:cxn ang="0">
                  <a:pos x="304" y="261"/>
                </a:cxn>
                <a:cxn ang="0">
                  <a:pos x="289" y="226"/>
                </a:cxn>
                <a:cxn ang="0">
                  <a:pos x="272" y="192"/>
                </a:cxn>
                <a:cxn ang="0">
                  <a:pos x="256" y="160"/>
                </a:cxn>
                <a:cxn ang="0">
                  <a:pos x="246" y="145"/>
                </a:cxn>
                <a:cxn ang="0">
                  <a:pos x="231" y="129"/>
                </a:cxn>
                <a:cxn ang="0">
                  <a:pos x="213" y="112"/>
                </a:cxn>
                <a:cxn ang="0">
                  <a:pos x="192" y="96"/>
                </a:cxn>
                <a:cxn ang="0">
                  <a:pos x="168" y="79"/>
                </a:cxn>
                <a:cxn ang="0">
                  <a:pos x="145" y="63"/>
                </a:cxn>
                <a:cxn ang="0">
                  <a:pos x="121" y="48"/>
                </a:cxn>
                <a:cxn ang="0">
                  <a:pos x="97" y="33"/>
                </a:cxn>
                <a:cxn ang="0">
                  <a:pos x="74" y="22"/>
                </a:cxn>
                <a:cxn ang="0">
                  <a:pos x="53" y="12"/>
                </a:cxn>
                <a:cxn ang="0">
                  <a:pos x="33" y="5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7" y="23"/>
                </a:cxn>
                <a:cxn ang="0">
                  <a:pos x="21" y="55"/>
                </a:cxn>
                <a:cxn ang="0">
                  <a:pos x="30" y="89"/>
                </a:cxn>
                <a:cxn ang="0">
                  <a:pos x="33" y="126"/>
                </a:cxn>
                <a:cxn ang="0">
                  <a:pos x="33" y="160"/>
                </a:cxn>
                <a:cxn ang="0">
                  <a:pos x="30" y="195"/>
                </a:cxn>
                <a:cxn ang="0">
                  <a:pos x="26" y="226"/>
                </a:cxn>
                <a:cxn ang="0">
                  <a:pos x="25" y="253"/>
                </a:cxn>
                <a:cxn ang="0">
                  <a:pos x="25" y="274"/>
                </a:cxn>
                <a:cxn ang="0">
                  <a:pos x="33" y="294"/>
                </a:cxn>
                <a:cxn ang="0">
                  <a:pos x="51" y="322"/>
                </a:cxn>
                <a:cxn ang="0">
                  <a:pos x="78" y="352"/>
                </a:cxn>
                <a:cxn ang="0">
                  <a:pos x="107" y="385"/>
                </a:cxn>
                <a:cxn ang="0">
                  <a:pos x="140" y="418"/>
                </a:cxn>
                <a:cxn ang="0">
                  <a:pos x="172" y="448"/>
                </a:cxn>
                <a:cxn ang="0">
                  <a:pos x="201" y="474"/>
                </a:cxn>
                <a:cxn ang="0">
                  <a:pos x="226" y="492"/>
                </a:cxn>
                <a:cxn ang="0">
                  <a:pos x="249" y="505"/>
                </a:cxn>
                <a:cxn ang="0">
                  <a:pos x="274" y="515"/>
                </a:cxn>
                <a:cxn ang="0">
                  <a:pos x="299" y="519"/>
                </a:cxn>
                <a:cxn ang="0">
                  <a:pos x="322" y="514"/>
                </a:cxn>
                <a:cxn ang="0">
                  <a:pos x="340" y="499"/>
                </a:cxn>
                <a:cxn ang="0">
                  <a:pos x="353" y="472"/>
                </a:cxn>
                <a:cxn ang="0">
                  <a:pos x="357" y="431"/>
                </a:cxn>
                <a:cxn ang="0">
                  <a:pos x="348" y="373"/>
                </a:cxn>
              </a:cxnLst>
              <a:rect l="0" t="0" r="r" b="b"/>
              <a:pathLst>
                <a:path w="357" h="519">
                  <a:moveTo>
                    <a:pt x="348" y="373"/>
                  </a:moveTo>
                  <a:lnTo>
                    <a:pt x="347" y="367"/>
                  </a:lnTo>
                  <a:lnTo>
                    <a:pt x="340" y="350"/>
                  </a:lnTo>
                  <a:lnTo>
                    <a:pt x="330" y="327"/>
                  </a:lnTo>
                  <a:lnTo>
                    <a:pt x="319" y="296"/>
                  </a:lnTo>
                  <a:lnTo>
                    <a:pt x="304" y="261"/>
                  </a:lnTo>
                  <a:lnTo>
                    <a:pt x="289" y="226"/>
                  </a:lnTo>
                  <a:lnTo>
                    <a:pt x="272" y="192"/>
                  </a:lnTo>
                  <a:lnTo>
                    <a:pt x="256" y="160"/>
                  </a:lnTo>
                  <a:lnTo>
                    <a:pt x="246" y="145"/>
                  </a:lnTo>
                  <a:lnTo>
                    <a:pt x="231" y="129"/>
                  </a:lnTo>
                  <a:lnTo>
                    <a:pt x="213" y="112"/>
                  </a:lnTo>
                  <a:lnTo>
                    <a:pt x="192" y="96"/>
                  </a:lnTo>
                  <a:lnTo>
                    <a:pt x="168" y="79"/>
                  </a:lnTo>
                  <a:lnTo>
                    <a:pt x="145" y="63"/>
                  </a:lnTo>
                  <a:lnTo>
                    <a:pt x="121" y="48"/>
                  </a:lnTo>
                  <a:lnTo>
                    <a:pt x="97" y="33"/>
                  </a:lnTo>
                  <a:lnTo>
                    <a:pt x="74" y="22"/>
                  </a:lnTo>
                  <a:lnTo>
                    <a:pt x="53" y="12"/>
                  </a:lnTo>
                  <a:lnTo>
                    <a:pt x="33" y="5"/>
                  </a:lnTo>
                  <a:lnTo>
                    <a:pt x="18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12"/>
                  </a:lnTo>
                  <a:lnTo>
                    <a:pt x="7" y="23"/>
                  </a:lnTo>
                  <a:lnTo>
                    <a:pt x="21" y="55"/>
                  </a:lnTo>
                  <a:lnTo>
                    <a:pt x="30" y="89"/>
                  </a:lnTo>
                  <a:lnTo>
                    <a:pt x="33" y="126"/>
                  </a:lnTo>
                  <a:lnTo>
                    <a:pt x="33" y="160"/>
                  </a:lnTo>
                  <a:lnTo>
                    <a:pt x="30" y="195"/>
                  </a:lnTo>
                  <a:lnTo>
                    <a:pt x="26" y="226"/>
                  </a:lnTo>
                  <a:lnTo>
                    <a:pt x="25" y="253"/>
                  </a:lnTo>
                  <a:lnTo>
                    <a:pt x="25" y="274"/>
                  </a:lnTo>
                  <a:lnTo>
                    <a:pt x="33" y="294"/>
                  </a:lnTo>
                  <a:lnTo>
                    <a:pt x="51" y="322"/>
                  </a:lnTo>
                  <a:lnTo>
                    <a:pt x="78" y="352"/>
                  </a:lnTo>
                  <a:lnTo>
                    <a:pt x="107" y="385"/>
                  </a:lnTo>
                  <a:lnTo>
                    <a:pt x="140" y="418"/>
                  </a:lnTo>
                  <a:lnTo>
                    <a:pt x="172" y="448"/>
                  </a:lnTo>
                  <a:lnTo>
                    <a:pt x="201" y="474"/>
                  </a:lnTo>
                  <a:lnTo>
                    <a:pt x="226" y="492"/>
                  </a:lnTo>
                  <a:lnTo>
                    <a:pt x="249" y="505"/>
                  </a:lnTo>
                  <a:lnTo>
                    <a:pt x="274" y="515"/>
                  </a:lnTo>
                  <a:lnTo>
                    <a:pt x="299" y="519"/>
                  </a:lnTo>
                  <a:lnTo>
                    <a:pt x="322" y="514"/>
                  </a:lnTo>
                  <a:lnTo>
                    <a:pt x="340" y="499"/>
                  </a:lnTo>
                  <a:lnTo>
                    <a:pt x="353" y="472"/>
                  </a:lnTo>
                  <a:lnTo>
                    <a:pt x="357" y="431"/>
                  </a:lnTo>
                  <a:lnTo>
                    <a:pt x="348" y="373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1" name="Freeform 37"/>
            <p:cNvSpPr>
              <a:spLocks/>
            </p:cNvSpPr>
            <p:nvPr/>
          </p:nvSpPr>
          <p:spPr bwMode="auto">
            <a:xfrm>
              <a:off x="4243" y="3191"/>
              <a:ext cx="167" cy="248"/>
            </a:xfrm>
            <a:custGeom>
              <a:avLst/>
              <a:gdLst/>
              <a:ahLst/>
              <a:cxnLst>
                <a:cxn ang="0">
                  <a:pos x="327" y="357"/>
                </a:cxn>
                <a:cxn ang="0">
                  <a:pos x="325" y="352"/>
                </a:cxn>
                <a:cxn ang="0">
                  <a:pos x="319" y="336"/>
                </a:cxn>
                <a:cxn ang="0">
                  <a:pos x="310" y="312"/>
                </a:cxn>
                <a:cxn ang="0">
                  <a:pos x="299" y="283"/>
                </a:cxn>
                <a:cxn ang="0">
                  <a:pos x="284" y="251"/>
                </a:cxn>
                <a:cxn ang="0">
                  <a:pos x="269" y="217"/>
                </a:cxn>
                <a:cxn ang="0">
                  <a:pos x="254" y="184"/>
                </a:cxn>
                <a:cxn ang="0">
                  <a:pos x="239" y="154"/>
                </a:cxn>
                <a:cxn ang="0">
                  <a:pos x="229" y="139"/>
                </a:cxn>
                <a:cxn ang="0">
                  <a:pos x="216" y="124"/>
                </a:cxn>
                <a:cxn ang="0">
                  <a:pos x="200" y="108"/>
                </a:cxn>
                <a:cxn ang="0">
                  <a:pos x="180" y="91"/>
                </a:cxn>
                <a:cxn ang="0">
                  <a:pos x="158" y="76"/>
                </a:cxn>
                <a:cxn ang="0">
                  <a:pos x="135" y="60"/>
                </a:cxn>
                <a:cxn ang="0">
                  <a:pos x="112" y="45"/>
                </a:cxn>
                <a:cxn ang="0">
                  <a:pos x="91" y="32"/>
                </a:cxn>
                <a:cxn ang="0">
                  <a:pos x="68" y="20"/>
                </a:cxn>
                <a:cxn ang="0">
                  <a:pos x="48" y="12"/>
                </a:cxn>
                <a:cxn ang="0">
                  <a:pos x="31" y="5"/>
                </a:cxn>
                <a:cxn ang="0">
                  <a:pos x="16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12"/>
                </a:cxn>
                <a:cxn ang="0">
                  <a:pos x="5" y="24"/>
                </a:cxn>
                <a:cxn ang="0">
                  <a:pos x="26" y="86"/>
                </a:cxn>
                <a:cxn ang="0">
                  <a:pos x="28" y="154"/>
                </a:cxn>
                <a:cxn ang="0">
                  <a:pos x="23" y="217"/>
                </a:cxn>
                <a:cxn ang="0">
                  <a:pos x="21" y="263"/>
                </a:cxn>
                <a:cxn ang="0">
                  <a:pos x="30" y="283"/>
                </a:cxn>
                <a:cxn ang="0">
                  <a:pos x="48" y="309"/>
                </a:cxn>
                <a:cxn ang="0">
                  <a:pos x="71" y="339"/>
                </a:cxn>
                <a:cxn ang="0">
                  <a:pos x="99" y="370"/>
                </a:cxn>
                <a:cxn ang="0">
                  <a:pos x="130" y="402"/>
                </a:cxn>
                <a:cxn ang="0">
                  <a:pos x="160" y="430"/>
                </a:cxn>
                <a:cxn ang="0">
                  <a:pos x="188" y="453"/>
                </a:cxn>
                <a:cxn ang="0">
                  <a:pos x="211" y="471"/>
                </a:cxn>
                <a:cxn ang="0">
                  <a:pos x="233" y="484"/>
                </a:cxn>
                <a:cxn ang="0">
                  <a:pos x="256" y="494"/>
                </a:cxn>
                <a:cxn ang="0">
                  <a:pos x="279" y="497"/>
                </a:cxn>
                <a:cxn ang="0">
                  <a:pos x="302" y="492"/>
                </a:cxn>
                <a:cxn ang="0">
                  <a:pos x="319" y="479"/>
                </a:cxn>
                <a:cxn ang="0">
                  <a:pos x="330" y="453"/>
                </a:cxn>
                <a:cxn ang="0">
                  <a:pos x="333" y="413"/>
                </a:cxn>
                <a:cxn ang="0">
                  <a:pos x="327" y="357"/>
                </a:cxn>
              </a:cxnLst>
              <a:rect l="0" t="0" r="r" b="b"/>
              <a:pathLst>
                <a:path w="333" h="497">
                  <a:moveTo>
                    <a:pt x="327" y="357"/>
                  </a:moveTo>
                  <a:lnTo>
                    <a:pt x="325" y="352"/>
                  </a:lnTo>
                  <a:lnTo>
                    <a:pt x="319" y="336"/>
                  </a:lnTo>
                  <a:lnTo>
                    <a:pt x="310" y="312"/>
                  </a:lnTo>
                  <a:lnTo>
                    <a:pt x="299" y="283"/>
                  </a:lnTo>
                  <a:lnTo>
                    <a:pt x="284" y="251"/>
                  </a:lnTo>
                  <a:lnTo>
                    <a:pt x="269" y="217"/>
                  </a:lnTo>
                  <a:lnTo>
                    <a:pt x="254" y="184"/>
                  </a:lnTo>
                  <a:lnTo>
                    <a:pt x="239" y="154"/>
                  </a:lnTo>
                  <a:lnTo>
                    <a:pt x="229" y="139"/>
                  </a:lnTo>
                  <a:lnTo>
                    <a:pt x="216" y="124"/>
                  </a:lnTo>
                  <a:lnTo>
                    <a:pt x="200" y="108"/>
                  </a:lnTo>
                  <a:lnTo>
                    <a:pt x="180" y="91"/>
                  </a:lnTo>
                  <a:lnTo>
                    <a:pt x="158" y="76"/>
                  </a:lnTo>
                  <a:lnTo>
                    <a:pt x="135" y="60"/>
                  </a:lnTo>
                  <a:lnTo>
                    <a:pt x="112" y="45"/>
                  </a:lnTo>
                  <a:lnTo>
                    <a:pt x="91" y="32"/>
                  </a:lnTo>
                  <a:lnTo>
                    <a:pt x="68" y="20"/>
                  </a:lnTo>
                  <a:lnTo>
                    <a:pt x="48" y="12"/>
                  </a:lnTo>
                  <a:lnTo>
                    <a:pt x="31" y="5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12"/>
                  </a:lnTo>
                  <a:lnTo>
                    <a:pt x="5" y="24"/>
                  </a:lnTo>
                  <a:lnTo>
                    <a:pt x="26" y="86"/>
                  </a:lnTo>
                  <a:lnTo>
                    <a:pt x="28" y="154"/>
                  </a:lnTo>
                  <a:lnTo>
                    <a:pt x="23" y="217"/>
                  </a:lnTo>
                  <a:lnTo>
                    <a:pt x="21" y="263"/>
                  </a:lnTo>
                  <a:lnTo>
                    <a:pt x="30" y="283"/>
                  </a:lnTo>
                  <a:lnTo>
                    <a:pt x="48" y="309"/>
                  </a:lnTo>
                  <a:lnTo>
                    <a:pt x="71" y="339"/>
                  </a:lnTo>
                  <a:lnTo>
                    <a:pt x="99" y="370"/>
                  </a:lnTo>
                  <a:lnTo>
                    <a:pt x="130" y="402"/>
                  </a:lnTo>
                  <a:lnTo>
                    <a:pt x="160" y="430"/>
                  </a:lnTo>
                  <a:lnTo>
                    <a:pt x="188" y="453"/>
                  </a:lnTo>
                  <a:lnTo>
                    <a:pt x="211" y="471"/>
                  </a:lnTo>
                  <a:lnTo>
                    <a:pt x="233" y="484"/>
                  </a:lnTo>
                  <a:lnTo>
                    <a:pt x="256" y="494"/>
                  </a:lnTo>
                  <a:lnTo>
                    <a:pt x="279" y="497"/>
                  </a:lnTo>
                  <a:lnTo>
                    <a:pt x="302" y="492"/>
                  </a:lnTo>
                  <a:lnTo>
                    <a:pt x="319" y="479"/>
                  </a:lnTo>
                  <a:lnTo>
                    <a:pt x="330" y="453"/>
                  </a:lnTo>
                  <a:lnTo>
                    <a:pt x="333" y="413"/>
                  </a:lnTo>
                  <a:lnTo>
                    <a:pt x="327" y="357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2" name="Freeform 38"/>
            <p:cNvSpPr>
              <a:spLocks/>
            </p:cNvSpPr>
            <p:nvPr/>
          </p:nvSpPr>
          <p:spPr bwMode="auto">
            <a:xfrm>
              <a:off x="4250" y="3197"/>
              <a:ext cx="156" cy="238"/>
            </a:xfrm>
            <a:custGeom>
              <a:avLst/>
              <a:gdLst/>
              <a:ahLst/>
              <a:cxnLst>
                <a:cxn ang="0">
                  <a:pos x="307" y="341"/>
                </a:cxn>
                <a:cxn ang="0">
                  <a:pos x="306" y="336"/>
                </a:cxn>
                <a:cxn ang="0">
                  <a:pos x="299" y="322"/>
                </a:cxn>
                <a:cxn ang="0">
                  <a:pos x="291" y="298"/>
                </a:cxn>
                <a:cxn ang="0">
                  <a:pos x="281" y="270"/>
                </a:cxn>
                <a:cxn ang="0">
                  <a:pos x="268" y="239"/>
                </a:cxn>
                <a:cxn ang="0">
                  <a:pos x="254" y="208"/>
                </a:cxn>
                <a:cxn ang="0">
                  <a:pos x="239" y="175"/>
                </a:cxn>
                <a:cxn ang="0">
                  <a:pos x="225" y="147"/>
                </a:cxn>
                <a:cxn ang="0">
                  <a:pos x="215" y="133"/>
                </a:cxn>
                <a:cxn ang="0">
                  <a:pos x="203" y="118"/>
                </a:cxn>
                <a:cxn ang="0">
                  <a:pos x="187" y="104"/>
                </a:cxn>
                <a:cxn ang="0">
                  <a:pos x="168" y="87"/>
                </a:cxn>
                <a:cxn ang="0">
                  <a:pos x="149" y="72"/>
                </a:cxn>
                <a:cxn ang="0">
                  <a:pos x="127" y="57"/>
                </a:cxn>
                <a:cxn ang="0">
                  <a:pos x="106" y="43"/>
                </a:cxn>
                <a:cxn ang="0">
                  <a:pos x="84" y="31"/>
                </a:cxn>
                <a:cxn ang="0">
                  <a:pos x="63" y="19"/>
                </a:cxn>
                <a:cxn ang="0">
                  <a:pos x="45" y="11"/>
                </a:cxn>
                <a:cxn ang="0">
                  <a:pos x="28" y="5"/>
                </a:cxn>
                <a:cxn ang="0">
                  <a:pos x="15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0" y="10"/>
                </a:cxn>
                <a:cxn ang="0">
                  <a:pos x="5" y="21"/>
                </a:cxn>
                <a:cxn ang="0">
                  <a:pos x="25" y="82"/>
                </a:cxn>
                <a:cxn ang="0">
                  <a:pos x="26" y="148"/>
                </a:cxn>
                <a:cxn ang="0">
                  <a:pos x="22" y="208"/>
                </a:cxn>
                <a:cxn ang="0">
                  <a:pos x="20" y="251"/>
                </a:cxn>
                <a:cxn ang="0">
                  <a:pos x="28" y="270"/>
                </a:cxn>
                <a:cxn ang="0">
                  <a:pos x="43" y="295"/>
                </a:cxn>
                <a:cxn ang="0">
                  <a:pos x="66" y="323"/>
                </a:cxn>
                <a:cxn ang="0">
                  <a:pos x="93" y="353"/>
                </a:cxn>
                <a:cxn ang="0">
                  <a:pos x="122" y="383"/>
                </a:cxn>
                <a:cxn ang="0">
                  <a:pos x="150" y="411"/>
                </a:cxn>
                <a:cxn ang="0">
                  <a:pos x="177" y="434"/>
                </a:cxn>
                <a:cxn ang="0">
                  <a:pos x="198" y="450"/>
                </a:cxn>
                <a:cxn ang="0">
                  <a:pos x="218" y="463"/>
                </a:cxn>
                <a:cxn ang="0">
                  <a:pos x="239" y="472"/>
                </a:cxn>
                <a:cxn ang="0">
                  <a:pos x="263" y="475"/>
                </a:cxn>
                <a:cxn ang="0">
                  <a:pos x="282" y="472"/>
                </a:cxn>
                <a:cxn ang="0">
                  <a:pos x="301" y="459"/>
                </a:cxn>
                <a:cxn ang="0">
                  <a:pos x="310" y="434"/>
                </a:cxn>
                <a:cxn ang="0">
                  <a:pos x="314" y="394"/>
                </a:cxn>
                <a:cxn ang="0">
                  <a:pos x="307" y="341"/>
                </a:cxn>
              </a:cxnLst>
              <a:rect l="0" t="0" r="r" b="b"/>
              <a:pathLst>
                <a:path w="314" h="475">
                  <a:moveTo>
                    <a:pt x="307" y="341"/>
                  </a:moveTo>
                  <a:lnTo>
                    <a:pt x="306" y="336"/>
                  </a:lnTo>
                  <a:lnTo>
                    <a:pt x="299" y="322"/>
                  </a:lnTo>
                  <a:lnTo>
                    <a:pt x="291" y="298"/>
                  </a:lnTo>
                  <a:lnTo>
                    <a:pt x="281" y="270"/>
                  </a:lnTo>
                  <a:lnTo>
                    <a:pt x="268" y="239"/>
                  </a:lnTo>
                  <a:lnTo>
                    <a:pt x="254" y="208"/>
                  </a:lnTo>
                  <a:lnTo>
                    <a:pt x="239" y="175"/>
                  </a:lnTo>
                  <a:lnTo>
                    <a:pt x="225" y="147"/>
                  </a:lnTo>
                  <a:lnTo>
                    <a:pt x="215" y="133"/>
                  </a:lnTo>
                  <a:lnTo>
                    <a:pt x="203" y="118"/>
                  </a:lnTo>
                  <a:lnTo>
                    <a:pt x="187" y="104"/>
                  </a:lnTo>
                  <a:lnTo>
                    <a:pt x="168" y="87"/>
                  </a:lnTo>
                  <a:lnTo>
                    <a:pt x="149" y="72"/>
                  </a:lnTo>
                  <a:lnTo>
                    <a:pt x="127" y="57"/>
                  </a:lnTo>
                  <a:lnTo>
                    <a:pt x="106" y="43"/>
                  </a:lnTo>
                  <a:lnTo>
                    <a:pt x="84" y="31"/>
                  </a:lnTo>
                  <a:lnTo>
                    <a:pt x="63" y="19"/>
                  </a:lnTo>
                  <a:lnTo>
                    <a:pt x="45" y="11"/>
                  </a:lnTo>
                  <a:lnTo>
                    <a:pt x="28" y="5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5" y="21"/>
                  </a:lnTo>
                  <a:lnTo>
                    <a:pt x="25" y="82"/>
                  </a:lnTo>
                  <a:lnTo>
                    <a:pt x="26" y="148"/>
                  </a:lnTo>
                  <a:lnTo>
                    <a:pt x="22" y="208"/>
                  </a:lnTo>
                  <a:lnTo>
                    <a:pt x="20" y="251"/>
                  </a:lnTo>
                  <a:lnTo>
                    <a:pt x="28" y="270"/>
                  </a:lnTo>
                  <a:lnTo>
                    <a:pt x="43" y="295"/>
                  </a:lnTo>
                  <a:lnTo>
                    <a:pt x="66" y="323"/>
                  </a:lnTo>
                  <a:lnTo>
                    <a:pt x="93" y="353"/>
                  </a:lnTo>
                  <a:lnTo>
                    <a:pt x="122" y="383"/>
                  </a:lnTo>
                  <a:lnTo>
                    <a:pt x="150" y="411"/>
                  </a:lnTo>
                  <a:lnTo>
                    <a:pt x="177" y="434"/>
                  </a:lnTo>
                  <a:lnTo>
                    <a:pt x="198" y="450"/>
                  </a:lnTo>
                  <a:lnTo>
                    <a:pt x="218" y="463"/>
                  </a:lnTo>
                  <a:lnTo>
                    <a:pt x="239" y="472"/>
                  </a:lnTo>
                  <a:lnTo>
                    <a:pt x="263" y="475"/>
                  </a:lnTo>
                  <a:lnTo>
                    <a:pt x="282" y="472"/>
                  </a:lnTo>
                  <a:lnTo>
                    <a:pt x="301" y="459"/>
                  </a:lnTo>
                  <a:lnTo>
                    <a:pt x="310" y="434"/>
                  </a:lnTo>
                  <a:lnTo>
                    <a:pt x="314" y="394"/>
                  </a:lnTo>
                  <a:lnTo>
                    <a:pt x="307" y="341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3" name="Freeform 39"/>
            <p:cNvSpPr>
              <a:spLocks/>
            </p:cNvSpPr>
            <p:nvPr/>
          </p:nvSpPr>
          <p:spPr bwMode="auto">
            <a:xfrm>
              <a:off x="4256" y="3204"/>
              <a:ext cx="146" cy="227"/>
            </a:xfrm>
            <a:custGeom>
              <a:avLst/>
              <a:gdLst/>
              <a:ahLst/>
              <a:cxnLst>
                <a:cxn ang="0">
                  <a:pos x="286" y="327"/>
                </a:cxn>
                <a:cxn ang="0">
                  <a:pos x="284" y="322"/>
                </a:cxn>
                <a:cxn ang="0">
                  <a:pos x="279" y="307"/>
                </a:cxn>
                <a:cxn ang="0">
                  <a:pos x="271" y="285"/>
                </a:cxn>
                <a:cxn ang="0">
                  <a:pos x="261" y="259"/>
                </a:cxn>
                <a:cxn ang="0">
                  <a:pos x="250" y="229"/>
                </a:cxn>
                <a:cxn ang="0">
                  <a:pos x="236" y="198"/>
                </a:cxn>
                <a:cxn ang="0">
                  <a:pos x="223" y="168"/>
                </a:cxn>
                <a:cxn ang="0">
                  <a:pos x="210" y="140"/>
                </a:cxn>
                <a:cxn ang="0">
                  <a:pos x="190" y="112"/>
                </a:cxn>
                <a:cxn ang="0">
                  <a:pos x="157" y="82"/>
                </a:cxn>
                <a:cxn ang="0">
                  <a:pos x="119" y="54"/>
                </a:cxn>
                <a:cxn ang="0">
                  <a:pos x="80" y="28"/>
                </a:cxn>
                <a:cxn ang="0">
                  <a:pos x="43" y="10"/>
                </a:cxn>
                <a:cxn ang="0">
                  <a:pos x="15" y="0"/>
                </a:cxn>
                <a:cxn ang="0">
                  <a:pos x="0" y="3"/>
                </a:cxn>
                <a:cxn ang="0">
                  <a:pos x="5" y="21"/>
                </a:cxn>
                <a:cxn ang="0">
                  <a:pos x="23" y="79"/>
                </a:cxn>
                <a:cxn ang="0">
                  <a:pos x="25" y="140"/>
                </a:cxn>
                <a:cxn ang="0">
                  <a:pos x="20" y="198"/>
                </a:cxn>
                <a:cxn ang="0">
                  <a:pos x="18" y="239"/>
                </a:cxn>
                <a:cxn ang="0">
                  <a:pos x="25" y="257"/>
                </a:cxn>
                <a:cxn ang="0">
                  <a:pos x="42" y="282"/>
                </a:cxn>
                <a:cxn ang="0">
                  <a:pos x="61" y="309"/>
                </a:cxn>
                <a:cxn ang="0">
                  <a:pos x="88" y="337"/>
                </a:cxn>
                <a:cxn ang="0">
                  <a:pos x="114" y="366"/>
                </a:cxn>
                <a:cxn ang="0">
                  <a:pos x="141" y="393"/>
                </a:cxn>
                <a:cxn ang="0">
                  <a:pos x="165" y="414"/>
                </a:cxn>
                <a:cxn ang="0">
                  <a:pos x="185" y="431"/>
                </a:cxn>
                <a:cxn ang="0">
                  <a:pos x="203" y="442"/>
                </a:cxn>
                <a:cxn ang="0">
                  <a:pos x="225" y="450"/>
                </a:cxn>
                <a:cxn ang="0">
                  <a:pos x="245" y="454"/>
                </a:cxn>
                <a:cxn ang="0">
                  <a:pos x="264" y="450"/>
                </a:cxn>
                <a:cxn ang="0">
                  <a:pos x="279" y="437"/>
                </a:cxn>
                <a:cxn ang="0">
                  <a:pos x="289" y="414"/>
                </a:cxn>
                <a:cxn ang="0">
                  <a:pos x="293" y="378"/>
                </a:cxn>
                <a:cxn ang="0">
                  <a:pos x="286" y="327"/>
                </a:cxn>
              </a:cxnLst>
              <a:rect l="0" t="0" r="r" b="b"/>
              <a:pathLst>
                <a:path w="293" h="454">
                  <a:moveTo>
                    <a:pt x="286" y="327"/>
                  </a:moveTo>
                  <a:lnTo>
                    <a:pt x="284" y="322"/>
                  </a:lnTo>
                  <a:lnTo>
                    <a:pt x="279" y="307"/>
                  </a:lnTo>
                  <a:lnTo>
                    <a:pt x="271" y="285"/>
                  </a:lnTo>
                  <a:lnTo>
                    <a:pt x="261" y="259"/>
                  </a:lnTo>
                  <a:lnTo>
                    <a:pt x="250" y="229"/>
                  </a:lnTo>
                  <a:lnTo>
                    <a:pt x="236" y="198"/>
                  </a:lnTo>
                  <a:lnTo>
                    <a:pt x="223" y="168"/>
                  </a:lnTo>
                  <a:lnTo>
                    <a:pt x="210" y="140"/>
                  </a:lnTo>
                  <a:lnTo>
                    <a:pt x="190" y="112"/>
                  </a:lnTo>
                  <a:lnTo>
                    <a:pt x="157" y="82"/>
                  </a:lnTo>
                  <a:lnTo>
                    <a:pt x="119" y="54"/>
                  </a:lnTo>
                  <a:lnTo>
                    <a:pt x="80" y="28"/>
                  </a:lnTo>
                  <a:lnTo>
                    <a:pt x="43" y="10"/>
                  </a:lnTo>
                  <a:lnTo>
                    <a:pt x="15" y="0"/>
                  </a:lnTo>
                  <a:lnTo>
                    <a:pt x="0" y="3"/>
                  </a:lnTo>
                  <a:lnTo>
                    <a:pt x="5" y="21"/>
                  </a:lnTo>
                  <a:lnTo>
                    <a:pt x="23" y="79"/>
                  </a:lnTo>
                  <a:lnTo>
                    <a:pt x="25" y="140"/>
                  </a:lnTo>
                  <a:lnTo>
                    <a:pt x="20" y="198"/>
                  </a:lnTo>
                  <a:lnTo>
                    <a:pt x="18" y="239"/>
                  </a:lnTo>
                  <a:lnTo>
                    <a:pt x="25" y="257"/>
                  </a:lnTo>
                  <a:lnTo>
                    <a:pt x="42" y="282"/>
                  </a:lnTo>
                  <a:lnTo>
                    <a:pt x="61" y="309"/>
                  </a:lnTo>
                  <a:lnTo>
                    <a:pt x="88" y="337"/>
                  </a:lnTo>
                  <a:lnTo>
                    <a:pt x="114" y="366"/>
                  </a:lnTo>
                  <a:lnTo>
                    <a:pt x="141" y="393"/>
                  </a:lnTo>
                  <a:lnTo>
                    <a:pt x="165" y="414"/>
                  </a:lnTo>
                  <a:lnTo>
                    <a:pt x="185" y="431"/>
                  </a:lnTo>
                  <a:lnTo>
                    <a:pt x="203" y="442"/>
                  </a:lnTo>
                  <a:lnTo>
                    <a:pt x="225" y="450"/>
                  </a:lnTo>
                  <a:lnTo>
                    <a:pt x="245" y="454"/>
                  </a:lnTo>
                  <a:lnTo>
                    <a:pt x="264" y="450"/>
                  </a:lnTo>
                  <a:lnTo>
                    <a:pt x="279" y="437"/>
                  </a:lnTo>
                  <a:lnTo>
                    <a:pt x="289" y="414"/>
                  </a:lnTo>
                  <a:lnTo>
                    <a:pt x="293" y="378"/>
                  </a:lnTo>
                  <a:lnTo>
                    <a:pt x="286" y="327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4" name="Freeform 40"/>
            <p:cNvSpPr>
              <a:spLocks/>
            </p:cNvSpPr>
            <p:nvPr/>
          </p:nvSpPr>
          <p:spPr bwMode="auto">
            <a:xfrm>
              <a:off x="4263" y="3211"/>
              <a:ext cx="136" cy="216"/>
            </a:xfrm>
            <a:custGeom>
              <a:avLst/>
              <a:gdLst/>
              <a:ahLst/>
              <a:cxnLst>
                <a:cxn ang="0">
                  <a:pos x="266" y="312"/>
                </a:cxn>
                <a:cxn ang="0">
                  <a:pos x="265" y="307"/>
                </a:cxn>
                <a:cxn ang="0">
                  <a:pos x="260" y="294"/>
                </a:cxn>
                <a:cxn ang="0">
                  <a:pos x="253" y="272"/>
                </a:cxn>
                <a:cxn ang="0">
                  <a:pos x="243" y="248"/>
                </a:cxn>
                <a:cxn ang="0">
                  <a:pos x="232" y="218"/>
                </a:cxn>
                <a:cxn ang="0">
                  <a:pos x="220" y="188"/>
                </a:cxn>
                <a:cxn ang="0">
                  <a:pos x="209" y="160"/>
                </a:cxn>
                <a:cxn ang="0">
                  <a:pos x="195" y="134"/>
                </a:cxn>
                <a:cxn ang="0">
                  <a:pos x="175" y="107"/>
                </a:cxn>
                <a:cxn ang="0">
                  <a:pos x="146" y="79"/>
                </a:cxn>
                <a:cxn ang="0">
                  <a:pos x="109" y="51"/>
                </a:cxn>
                <a:cxn ang="0">
                  <a:pos x="73" y="28"/>
                </a:cxn>
                <a:cxn ang="0">
                  <a:pos x="38" y="10"/>
                </a:cxn>
                <a:cxn ang="0">
                  <a:pos x="14" y="0"/>
                </a:cxn>
                <a:cxn ang="0">
                  <a:pos x="0" y="3"/>
                </a:cxn>
                <a:cxn ang="0">
                  <a:pos x="4" y="20"/>
                </a:cxn>
                <a:cxn ang="0">
                  <a:pos x="22" y="74"/>
                </a:cxn>
                <a:cxn ang="0">
                  <a:pos x="24" y="134"/>
                </a:cxn>
                <a:cxn ang="0">
                  <a:pos x="19" y="190"/>
                </a:cxn>
                <a:cxn ang="0">
                  <a:pos x="19" y="229"/>
                </a:cxn>
                <a:cxn ang="0">
                  <a:pos x="25" y="248"/>
                </a:cxn>
                <a:cxn ang="0">
                  <a:pos x="38" y="269"/>
                </a:cxn>
                <a:cxn ang="0">
                  <a:pos x="58" y="296"/>
                </a:cxn>
                <a:cxn ang="0">
                  <a:pos x="81" y="322"/>
                </a:cxn>
                <a:cxn ang="0">
                  <a:pos x="106" y="348"/>
                </a:cxn>
                <a:cxn ang="0">
                  <a:pos x="131" y="375"/>
                </a:cxn>
                <a:cxn ang="0">
                  <a:pos x="154" y="395"/>
                </a:cxn>
                <a:cxn ang="0">
                  <a:pos x="172" y="411"/>
                </a:cxn>
                <a:cxn ang="0">
                  <a:pos x="190" y="423"/>
                </a:cxn>
                <a:cxn ang="0">
                  <a:pos x="209" y="429"/>
                </a:cxn>
                <a:cxn ang="0">
                  <a:pos x="228" y="433"/>
                </a:cxn>
                <a:cxn ang="0">
                  <a:pos x="246" y="429"/>
                </a:cxn>
                <a:cxn ang="0">
                  <a:pos x="261" y="418"/>
                </a:cxn>
                <a:cxn ang="0">
                  <a:pos x="270" y="395"/>
                </a:cxn>
                <a:cxn ang="0">
                  <a:pos x="273" y="360"/>
                </a:cxn>
                <a:cxn ang="0">
                  <a:pos x="266" y="312"/>
                </a:cxn>
              </a:cxnLst>
              <a:rect l="0" t="0" r="r" b="b"/>
              <a:pathLst>
                <a:path w="273" h="433">
                  <a:moveTo>
                    <a:pt x="266" y="312"/>
                  </a:moveTo>
                  <a:lnTo>
                    <a:pt x="265" y="307"/>
                  </a:lnTo>
                  <a:lnTo>
                    <a:pt x="260" y="294"/>
                  </a:lnTo>
                  <a:lnTo>
                    <a:pt x="253" y="272"/>
                  </a:lnTo>
                  <a:lnTo>
                    <a:pt x="243" y="248"/>
                  </a:lnTo>
                  <a:lnTo>
                    <a:pt x="232" y="218"/>
                  </a:lnTo>
                  <a:lnTo>
                    <a:pt x="220" y="188"/>
                  </a:lnTo>
                  <a:lnTo>
                    <a:pt x="209" y="160"/>
                  </a:lnTo>
                  <a:lnTo>
                    <a:pt x="195" y="134"/>
                  </a:lnTo>
                  <a:lnTo>
                    <a:pt x="175" y="107"/>
                  </a:lnTo>
                  <a:lnTo>
                    <a:pt x="146" y="79"/>
                  </a:lnTo>
                  <a:lnTo>
                    <a:pt x="109" y="51"/>
                  </a:lnTo>
                  <a:lnTo>
                    <a:pt x="73" y="28"/>
                  </a:lnTo>
                  <a:lnTo>
                    <a:pt x="38" y="10"/>
                  </a:lnTo>
                  <a:lnTo>
                    <a:pt x="14" y="0"/>
                  </a:lnTo>
                  <a:lnTo>
                    <a:pt x="0" y="3"/>
                  </a:lnTo>
                  <a:lnTo>
                    <a:pt x="4" y="20"/>
                  </a:lnTo>
                  <a:lnTo>
                    <a:pt x="22" y="74"/>
                  </a:lnTo>
                  <a:lnTo>
                    <a:pt x="24" y="134"/>
                  </a:lnTo>
                  <a:lnTo>
                    <a:pt x="19" y="190"/>
                  </a:lnTo>
                  <a:lnTo>
                    <a:pt x="19" y="229"/>
                  </a:lnTo>
                  <a:lnTo>
                    <a:pt x="25" y="248"/>
                  </a:lnTo>
                  <a:lnTo>
                    <a:pt x="38" y="269"/>
                  </a:lnTo>
                  <a:lnTo>
                    <a:pt x="58" y="296"/>
                  </a:lnTo>
                  <a:lnTo>
                    <a:pt x="81" y="322"/>
                  </a:lnTo>
                  <a:lnTo>
                    <a:pt x="106" y="348"/>
                  </a:lnTo>
                  <a:lnTo>
                    <a:pt x="131" y="375"/>
                  </a:lnTo>
                  <a:lnTo>
                    <a:pt x="154" y="395"/>
                  </a:lnTo>
                  <a:lnTo>
                    <a:pt x="172" y="411"/>
                  </a:lnTo>
                  <a:lnTo>
                    <a:pt x="190" y="423"/>
                  </a:lnTo>
                  <a:lnTo>
                    <a:pt x="209" y="429"/>
                  </a:lnTo>
                  <a:lnTo>
                    <a:pt x="228" y="433"/>
                  </a:lnTo>
                  <a:lnTo>
                    <a:pt x="246" y="429"/>
                  </a:lnTo>
                  <a:lnTo>
                    <a:pt x="261" y="418"/>
                  </a:lnTo>
                  <a:lnTo>
                    <a:pt x="270" y="395"/>
                  </a:lnTo>
                  <a:lnTo>
                    <a:pt x="273" y="360"/>
                  </a:lnTo>
                  <a:lnTo>
                    <a:pt x="266" y="312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5" name="Freeform 41"/>
            <p:cNvSpPr>
              <a:spLocks/>
            </p:cNvSpPr>
            <p:nvPr/>
          </p:nvSpPr>
          <p:spPr bwMode="auto">
            <a:xfrm>
              <a:off x="4269" y="3218"/>
              <a:ext cx="126" cy="205"/>
            </a:xfrm>
            <a:custGeom>
              <a:avLst/>
              <a:gdLst/>
              <a:ahLst/>
              <a:cxnLst>
                <a:cxn ang="0">
                  <a:pos x="246" y="294"/>
                </a:cxn>
                <a:cxn ang="0">
                  <a:pos x="244" y="289"/>
                </a:cxn>
                <a:cxn ang="0">
                  <a:pos x="239" y="276"/>
                </a:cxn>
                <a:cxn ang="0">
                  <a:pos x="232" y="256"/>
                </a:cxn>
                <a:cxn ang="0">
                  <a:pos x="224" y="233"/>
                </a:cxn>
                <a:cxn ang="0">
                  <a:pos x="214" y="206"/>
                </a:cxn>
                <a:cxn ang="0">
                  <a:pos x="203" y="178"/>
                </a:cxn>
                <a:cxn ang="0">
                  <a:pos x="191" y="150"/>
                </a:cxn>
                <a:cxn ang="0">
                  <a:pos x="180" y="125"/>
                </a:cxn>
                <a:cxn ang="0">
                  <a:pos x="161" y="101"/>
                </a:cxn>
                <a:cxn ang="0">
                  <a:pos x="135" y="74"/>
                </a:cxn>
                <a:cxn ang="0">
                  <a:pos x="102" y="48"/>
                </a:cxn>
                <a:cxn ang="0">
                  <a:pos x="67" y="25"/>
                </a:cxn>
                <a:cxn ang="0">
                  <a:pos x="36" y="8"/>
                </a:cxn>
                <a:cxn ang="0">
                  <a:pos x="11" y="0"/>
                </a:cxn>
                <a:cxn ang="0">
                  <a:pos x="0" y="2"/>
                </a:cxn>
                <a:cxn ang="0">
                  <a:pos x="3" y="18"/>
                </a:cxn>
                <a:cxn ang="0">
                  <a:pos x="19" y="69"/>
                </a:cxn>
                <a:cxn ang="0">
                  <a:pos x="21" y="127"/>
                </a:cxn>
                <a:cxn ang="0">
                  <a:pos x="16" y="178"/>
                </a:cxn>
                <a:cxn ang="0">
                  <a:pos x="16" y="216"/>
                </a:cxn>
                <a:cxn ang="0">
                  <a:pos x="23" y="233"/>
                </a:cxn>
                <a:cxn ang="0">
                  <a:pos x="34" y="254"/>
                </a:cxn>
                <a:cxn ang="0">
                  <a:pos x="53" y="279"/>
                </a:cxn>
                <a:cxn ang="0">
                  <a:pos x="74" y="304"/>
                </a:cxn>
                <a:cxn ang="0">
                  <a:pos x="97" y="330"/>
                </a:cxn>
                <a:cxn ang="0">
                  <a:pos x="120" y="353"/>
                </a:cxn>
                <a:cxn ang="0">
                  <a:pos x="142" y="373"/>
                </a:cxn>
                <a:cxn ang="0">
                  <a:pos x="158" y="388"/>
                </a:cxn>
                <a:cxn ang="0">
                  <a:pos x="175" y="399"/>
                </a:cxn>
                <a:cxn ang="0">
                  <a:pos x="193" y="406"/>
                </a:cxn>
                <a:cxn ang="0">
                  <a:pos x="211" y="409"/>
                </a:cxn>
                <a:cxn ang="0">
                  <a:pos x="228" y="406"/>
                </a:cxn>
                <a:cxn ang="0">
                  <a:pos x="241" y="394"/>
                </a:cxn>
                <a:cxn ang="0">
                  <a:pos x="249" y="373"/>
                </a:cxn>
                <a:cxn ang="0">
                  <a:pos x="251" y="340"/>
                </a:cxn>
                <a:cxn ang="0">
                  <a:pos x="246" y="294"/>
                </a:cxn>
              </a:cxnLst>
              <a:rect l="0" t="0" r="r" b="b"/>
              <a:pathLst>
                <a:path w="251" h="409">
                  <a:moveTo>
                    <a:pt x="246" y="294"/>
                  </a:moveTo>
                  <a:lnTo>
                    <a:pt x="244" y="289"/>
                  </a:lnTo>
                  <a:lnTo>
                    <a:pt x="239" y="276"/>
                  </a:lnTo>
                  <a:lnTo>
                    <a:pt x="232" y="256"/>
                  </a:lnTo>
                  <a:lnTo>
                    <a:pt x="224" y="233"/>
                  </a:lnTo>
                  <a:lnTo>
                    <a:pt x="214" y="206"/>
                  </a:lnTo>
                  <a:lnTo>
                    <a:pt x="203" y="178"/>
                  </a:lnTo>
                  <a:lnTo>
                    <a:pt x="191" y="150"/>
                  </a:lnTo>
                  <a:lnTo>
                    <a:pt x="180" y="125"/>
                  </a:lnTo>
                  <a:lnTo>
                    <a:pt x="161" y="101"/>
                  </a:lnTo>
                  <a:lnTo>
                    <a:pt x="135" y="74"/>
                  </a:lnTo>
                  <a:lnTo>
                    <a:pt x="102" y="48"/>
                  </a:lnTo>
                  <a:lnTo>
                    <a:pt x="67" y="25"/>
                  </a:lnTo>
                  <a:lnTo>
                    <a:pt x="36" y="8"/>
                  </a:lnTo>
                  <a:lnTo>
                    <a:pt x="11" y="0"/>
                  </a:lnTo>
                  <a:lnTo>
                    <a:pt x="0" y="2"/>
                  </a:lnTo>
                  <a:lnTo>
                    <a:pt x="3" y="18"/>
                  </a:lnTo>
                  <a:lnTo>
                    <a:pt x="19" y="69"/>
                  </a:lnTo>
                  <a:lnTo>
                    <a:pt x="21" y="127"/>
                  </a:lnTo>
                  <a:lnTo>
                    <a:pt x="16" y="178"/>
                  </a:lnTo>
                  <a:lnTo>
                    <a:pt x="16" y="216"/>
                  </a:lnTo>
                  <a:lnTo>
                    <a:pt x="23" y="233"/>
                  </a:lnTo>
                  <a:lnTo>
                    <a:pt x="34" y="254"/>
                  </a:lnTo>
                  <a:lnTo>
                    <a:pt x="53" y="279"/>
                  </a:lnTo>
                  <a:lnTo>
                    <a:pt x="74" y="304"/>
                  </a:lnTo>
                  <a:lnTo>
                    <a:pt x="97" y="330"/>
                  </a:lnTo>
                  <a:lnTo>
                    <a:pt x="120" y="353"/>
                  </a:lnTo>
                  <a:lnTo>
                    <a:pt x="142" y="373"/>
                  </a:lnTo>
                  <a:lnTo>
                    <a:pt x="158" y="388"/>
                  </a:lnTo>
                  <a:lnTo>
                    <a:pt x="175" y="399"/>
                  </a:lnTo>
                  <a:lnTo>
                    <a:pt x="193" y="406"/>
                  </a:lnTo>
                  <a:lnTo>
                    <a:pt x="211" y="409"/>
                  </a:lnTo>
                  <a:lnTo>
                    <a:pt x="228" y="406"/>
                  </a:lnTo>
                  <a:lnTo>
                    <a:pt x="241" y="394"/>
                  </a:lnTo>
                  <a:lnTo>
                    <a:pt x="249" y="373"/>
                  </a:lnTo>
                  <a:lnTo>
                    <a:pt x="251" y="340"/>
                  </a:lnTo>
                  <a:lnTo>
                    <a:pt x="246" y="294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6" name="Freeform 42"/>
            <p:cNvSpPr>
              <a:spLocks/>
            </p:cNvSpPr>
            <p:nvPr/>
          </p:nvSpPr>
          <p:spPr bwMode="auto">
            <a:xfrm>
              <a:off x="4276" y="3225"/>
              <a:ext cx="115" cy="194"/>
            </a:xfrm>
            <a:custGeom>
              <a:avLst/>
              <a:gdLst/>
              <a:ahLst/>
              <a:cxnLst>
                <a:cxn ang="0">
                  <a:pos x="224" y="279"/>
                </a:cxn>
                <a:cxn ang="0">
                  <a:pos x="223" y="274"/>
                </a:cxn>
                <a:cxn ang="0">
                  <a:pos x="219" y="263"/>
                </a:cxn>
                <a:cxn ang="0">
                  <a:pos x="213" y="244"/>
                </a:cxn>
                <a:cxn ang="0">
                  <a:pos x="205" y="221"/>
                </a:cxn>
                <a:cxn ang="0">
                  <a:pos x="196" y="197"/>
                </a:cxn>
                <a:cxn ang="0">
                  <a:pos x="186" y="168"/>
                </a:cxn>
                <a:cxn ang="0">
                  <a:pos x="175" y="144"/>
                </a:cxn>
                <a:cxn ang="0">
                  <a:pos x="165" y="119"/>
                </a:cxn>
                <a:cxn ang="0">
                  <a:pos x="148" y="96"/>
                </a:cxn>
                <a:cxn ang="0">
                  <a:pos x="124" y="69"/>
                </a:cxn>
                <a:cxn ang="0">
                  <a:pos x="92" y="46"/>
                </a:cxn>
                <a:cxn ang="0">
                  <a:pos x="61" y="23"/>
                </a:cxn>
                <a:cxn ang="0">
                  <a:pos x="33" y="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3" y="18"/>
                </a:cxn>
                <a:cxn ang="0">
                  <a:pos x="18" y="66"/>
                </a:cxn>
                <a:cxn ang="0">
                  <a:pos x="20" y="121"/>
                </a:cxn>
                <a:cxn ang="0">
                  <a:pos x="15" y="168"/>
                </a:cxn>
                <a:cxn ang="0">
                  <a:pos x="15" y="205"/>
                </a:cxn>
                <a:cxn ang="0">
                  <a:pos x="20" y="221"/>
                </a:cxn>
                <a:cxn ang="0">
                  <a:pos x="33" y="241"/>
                </a:cxn>
                <a:cxn ang="0">
                  <a:pos x="49" y="264"/>
                </a:cxn>
                <a:cxn ang="0">
                  <a:pos x="68" y="289"/>
                </a:cxn>
                <a:cxn ang="0">
                  <a:pos x="89" y="312"/>
                </a:cxn>
                <a:cxn ang="0">
                  <a:pos x="111" y="335"/>
                </a:cxn>
                <a:cxn ang="0">
                  <a:pos x="129" y="353"/>
                </a:cxn>
                <a:cxn ang="0">
                  <a:pos x="145" y="368"/>
                </a:cxn>
                <a:cxn ang="0">
                  <a:pos x="160" y="378"/>
                </a:cxn>
                <a:cxn ang="0">
                  <a:pos x="177" y="386"/>
                </a:cxn>
                <a:cxn ang="0">
                  <a:pos x="193" y="388"/>
                </a:cxn>
                <a:cxn ang="0">
                  <a:pos x="208" y="385"/>
                </a:cxn>
                <a:cxn ang="0">
                  <a:pos x="219" y="375"/>
                </a:cxn>
                <a:cxn ang="0">
                  <a:pos x="228" y="355"/>
                </a:cxn>
                <a:cxn ang="0">
                  <a:pos x="229" y="324"/>
                </a:cxn>
                <a:cxn ang="0">
                  <a:pos x="224" y="279"/>
                </a:cxn>
              </a:cxnLst>
              <a:rect l="0" t="0" r="r" b="b"/>
              <a:pathLst>
                <a:path w="229" h="388">
                  <a:moveTo>
                    <a:pt x="224" y="279"/>
                  </a:moveTo>
                  <a:lnTo>
                    <a:pt x="223" y="274"/>
                  </a:lnTo>
                  <a:lnTo>
                    <a:pt x="219" y="263"/>
                  </a:lnTo>
                  <a:lnTo>
                    <a:pt x="213" y="244"/>
                  </a:lnTo>
                  <a:lnTo>
                    <a:pt x="205" y="221"/>
                  </a:lnTo>
                  <a:lnTo>
                    <a:pt x="196" y="197"/>
                  </a:lnTo>
                  <a:lnTo>
                    <a:pt x="186" y="168"/>
                  </a:lnTo>
                  <a:lnTo>
                    <a:pt x="175" y="144"/>
                  </a:lnTo>
                  <a:lnTo>
                    <a:pt x="165" y="119"/>
                  </a:lnTo>
                  <a:lnTo>
                    <a:pt x="148" y="96"/>
                  </a:lnTo>
                  <a:lnTo>
                    <a:pt x="124" y="69"/>
                  </a:lnTo>
                  <a:lnTo>
                    <a:pt x="92" y="46"/>
                  </a:lnTo>
                  <a:lnTo>
                    <a:pt x="61" y="23"/>
                  </a:lnTo>
                  <a:lnTo>
                    <a:pt x="33" y="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3" y="18"/>
                  </a:lnTo>
                  <a:lnTo>
                    <a:pt x="18" y="66"/>
                  </a:lnTo>
                  <a:lnTo>
                    <a:pt x="20" y="121"/>
                  </a:lnTo>
                  <a:lnTo>
                    <a:pt x="15" y="168"/>
                  </a:lnTo>
                  <a:lnTo>
                    <a:pt x="15" y="205"/>
                  </a:lnTo>
                  <a:lnTo>
                    <a:pt x="20" y="221"/>
                  </a:lnTo>
                  <a:lnTo>
                    <a:pt x="33" y="241"/>
                  </a:lnTo>
                  <a:lnTo>
                    <a:pt x="49" y="264"/>
                  </a:lnTo>
                  <a:lnTo>
                    <a:pt x="68" y="289"/>
                  </a:lnTo>
                  <a:lnTo>
                    <a:pt x="89" y="312"/>
                  </a:lnTo>
                  <a:lnTo>
                    <a:pt x="111" y="335"/>
                  </a:lnTo>
                  <a:lnTo>
                    <a:pt x="129" y="353"/>
                  </a:lnTo>
                  <a:lnTo>
                    <a:pt x="145" y="368"/>
                  </a:lnTo>
                  <a:lnTo>
                    <a:pt x="160" y="378"/>
                  </a:lnTo>
                  <a:lnTo>
                    <a:pt x="177" y="386"/>
                  </a:lnTo>
                  <a:lnTo>
                    <a:pt x="193" y="388"/>
                  </a:lnTo>
                  <a:lnTo>
                    <a:pt x="208" y="385"/>
                  </a:lnTo>
                  <a:lnTo>
                    <a:pt x="219" y="375"/>
                  </a:lnTo>
                  <a:lnTo>
                    <a:pt x="228" y="355"/>
                  </a:lnTo>
                  <a:lnTo>
                    <a:pt x="229" y="324"/>
                  </a:lnTo>
                  <a:lnTo>
                    <a:pt x="224" y="279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7" name="Freeform 43"/>
            <p:cNvSpPr>
              <a:spLocks/>
            </p:cNvSpPr>
            <p:nvPr/>
          </p:nvSpPr>
          <p:spPr bwMode="auto">
            <a:xfrm>
              <a:off x="4710" y="3305"/>
              <a:ext cx="212" cy="298"/>
            </a:xfrm>
            <a:custGeom>
              <a:avLst/>
              <a:gdLst/>
              <a:ahLst/>
              <a:cxnLst>
                <a:cxn ang="0">
                  <a:pos x="421" y="459"/>
                </a:cxn>
                <a:cxn ang="0">
                  <a:pos x="420" y="453"/>
                </a:cxn>
                <a:cxn ang="0">
                  <a:pos x="413" y="434"/>
                </a:cxn>
                <a:cxn ang="0">
                  <a:pos x="405" y="406"/>
                </a:cxn>
                <a:cxn ang="0">
                  <a:pos x="393" y="373"/>
                </a:cxn>
                <a:cxn ang="0">
                  <a:pos x="380" y="335"/>
                </a:cxn>
                <a:cxn ang="0">
                  <a:pos x="364" y="294"/>
                </a:cxn>
                <a:cxn ang="0">
                  <a:pos x="347" y="256"/>
                </a:cxn>
                <a:cxn ang="0">
                  <a:pos x="331" y="220"/>
                </a:cxn>
                <a:cxn ang="0">
                  <a:pos x="319" y="202"/>
                </a:cxn>
                <a:cxn ang="0">
                  <a:pos x="303" y="182"/>
                </a:cxn>
                <a:cxn ang="0">
                  <a:pos x="281" y="160"/>
                </a:cxn>
                <a:cxn ang="0">
                  <a:pos x="255" y="139"/>
                </a:cxn>
                <a:cxn ang="0">
                  <a:pos x="227" y="116"/>
                </a:cxn>
                <a:cxn ang="0">
                  <a:pos x="197" y="94"/>
                </a:cxn>
                <a:cxn ang="0">
                  <a:pos x="167" y="73"/>
                </a:cxn>
                <a:cxn ang="0">
                  <a:pos x="137" y="55"/>
                </a:cxn>
                <a:cxn ang="0">
                  <a:pos x="108" y="37"/>
                </a:cxn>
                <a:cxn ang="0">
                  <a:pos x="80" y="22"/>
                </a:cxn>
                <a:cxn ang="0">
                  <a:pos x="57" y="12"/>
                </a:cxn>
                <a:cxn ang="0">
                  <a:pos x="37" y="4"/>
                </a:cxn>
                <a:cxn ang="0">
                  <a:pos x="22" y="0"/>
                </a:cxn>
                <a:cxn ang="0">
                  <a:pos x="14" y="4"/>
                </a:cxn>
                <a:cxn ang="0">
                  <a:pos x="10" y="12"/>
                </a:cxn>
                <a:cxn ang="0">
                  <a:pos x="17" y="25"/>
                </a:cxn>
                <a:cxn ang="0">
                  <a:pos x="32" y="61"/>
                </a:cxn>
                <a:cxn ang="0">
                  <a:pos x="38" y="98"/>
                </a:cxn>
                <a:cxn ang="0">
                  <a:pos x="35" y="136"/>
                </a:cxn>
                <a:cxn ang="0">
                  <a:pos x="28" y="174"/>
                </a:cxn>
                <a:cxn ang="0">
                  <a:pos x="19" y="208"/>
                </a:cxn>
                <a:cxn ang="0">
                  <a:pos x="10" y="240"/>
                </a:cxn>
                <a:cxn ang="0">
                  <a:pos x="2" y="266"/>
                </a:cxn>
                <a:cxn ang="0">
                  <a:pos x="0" y="287"/>
                </a:cxn>
                <a:cxn ang="0">
                  <a:pos x="9" y="311"/>
                </a:cxn>
                <a:cxn ang="0">
                  <a:pos x="28" y="344"/>
                </a:cxn>
                <a:cxn ang="0">
                  <a:pos x="58" y="380"/>
                </a:cxn>
                <a:cxn ang="0">
                  <a:pos x="95" y="421"/>
                </a:cxn>
                <a:cxn ang="0">
                  <a:pos x="132" y="461"/>
                </a:cxn>
                <a:cxn ang="0">
                  <a:pos x="172" y="499"/>
                </a:cxn>
                <a:cxn ang="0">
                  <a:pos x="207" y="530"/>
                </a:cxn>
                <a:cxn ang="0">
                  <a:pos x="237" y="555"/>
                </a:cxn>
                <a:cxn ang="0">
                  <a:pos x="265" y="573"/>
                </a:cxn>
                <a:cxn ang="0">
                  <a:pos x="298" y="588"/>
                </a:cxn>
                <a:cxn ang="0">
                  <a:pos x="332" y="598"/>
                </a:cxn>
                <a:cxn ang="0">
                  <a:pos x="364" y="598"/>
                </a:cxn>
                <a:cxn ang="0">
                  <a:pos x="392" y="588"/>
                </a:cxn>
                <a:cxn ang="0">
                  <a:pos x="412" y="561"/>
                </a:cxn>
                <a:cxn ang="0">
                  <a:pos x="423" y="520"/>
                </a:cxn>
                <a:cxn ang="0">
                  <a:pos x="421" y="459"/>
                </a:cxn>
              </a:cxnLst>
              <a:rect l="0" t="0" r="r" b="b"/>
              <a:pathLst>
                <a:path w="423" h="598">
                  <a:moveTo>
                    <a:pt x="421" y="459"/>
                  </a:moveTo>
                  <a:lnTo>
                    <a:pt x="420" y="453"/>
                  </a:lnTo>
                  <a:lnTo>
                    <a:pt x="413" y="434"/>
                  </a:lnTo>
                  <a:lnTo>
                    <a:pt x="405" y="406"/>
                  </a:lnTo>
                  <a:lnTo>
                    <a:pt x="393" y="373"/>
                  </a:lnTo>
                  <a:lnTo>
                    <a:pt x="380" y="335"/>
                  </a:lnTo>
                  <a:lnTo>
                    <a:pt x="364" y="294"/>
                  </a:lnTo>
                  <a:lnTo>
                    <a:pt x="347" y="256"/>
                  </a:lnTo>
                  <a:lnTo>
                    <a:pt x="331" y="220"/>
                  </a:lnTo>
                  <a:lnTo>
                    <a:pt x="319" y="202"/>
                  </a:lnTo>
                  <a:lnTo>
                    <a:pt x="303" y="182"/>
                  </a:lnTo>
                  <a:lnTo>
                    <a:pt x="281" y="160"/>
                  </a:lnTo>
                  <a:lnTo>
                    <a:pt x="255" y="139"/>
                  </a:lnTo>
                  <a:lnTo>
                    <a:pt x="227" y="116"/>
                  </a:lnTo>
                  <a:lnTo>
                    <a:pt x="197" y="94"/>
                  </a:lnTo>
                  <a:lnTo>
                    <a:pt x="167" y="73"/>
                  </a:lnTo>
                  <a:lnTo>
                    <a:pt x="137" y="55"/>
                  </a:lnTo>
                  <a:lnTo>
                    <a:pt x="108" y="37"/>
                  </a:lnTo>
                  <a:lnTo>
                    <a:pt x="80" y="22"/>
                  </a:lnTo>
                  <a:lnTo>
                    <a:pt x="57" y="12"/>
                  </a:lnTo>
                  <a:lnTo>
                    <a:pt x="37" y="4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10" y="12"/>
                  </a:lnTo>
                  <a:lnTo>
                    <a:pt x="17" y="25"/>
                  </a:lnTo>
                  <a:lnTo>
                    <a:pt x="32" y="61"/>
                  </a:lnTo>
                  <a:lnTo>
                    <a:pt x="38" y="98"/>
                  </a:lnTo>
                  <a:lnTo>
                    <a:pt x="35" y="136"/>
                  </a:lnTo>
                  <a:lnTo>
                    <a:pt x="28" y="174"/>
                  </a:lnTo>
                  <a:lnTo>
                    <a:pt x="19" y="208"/>
                  </a:lnTo>
                  <a:lnTo>
                    <a:pt x="10" y="240"/>
                  </a:lnTo>
                  <a:lnTo>
                    <a:pt x="2" y="266"/>
                  </a:lnTo>
                  <a:lnTo>
                    <a:pt x="0" y="287"/>
                  </a:lnTo>
                  <a:lnTo>
                    <a:pt x="9" y="311"/>
                  </a:lnTo>
                  <a:lnTo>
                    <a:pt x="28" y="344"/>
                  </a:lnTo>
                  <a:lnTo>
                    <a:pt x="58" y="380"/>
                  </a:lnTo>
                  <a:lnTo>
                    <a:pt x="95" y="421"/>
                  </a:lnTo>
                  <a:lnTo>
                    <a:pt x="132" y="461"/>
                  </a:lnTo>
                  <a:lnTo>
                    <a:pt x="172" y="499"/>
                  </a:lnTo>
                  <a:lnTo>
                    <a:pt x="207" y="530"/>
                  </a:lnTo>
                  <a:lnTo>
                    <a:pt x="237" y="555"/>
                  </a:lnTo>
                  <a:lnTo>
                    <a:pt x="265" y="573"/>
                  </a:lnTo>
                  <a:lnTo>
                    <a:pt x="298" y="588"/>
                  </a:lnTo>
                  <a:lnTo>
                    <a:pt x="332" y="598"/>
                  </a:lnTo>
                  <a:lnTo>
                    <a:pt x="364" y="598"/>
                  </a:lnTo>
                  <a:lnTo>
                    <a:pt x="392" y="588"/>
                  </a:lnTo>
                  <a:lnTo>
                    <a:pt x="412" y="561"/>
                  </a:lnTo>
                  <a:lnTo>
                    <a:pt x="423" y="520"/>
                  </a:lnTo>
                  <a:lnTo>
                    <a:pt x="421" y="4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8" name="Freeform 44"/>
            <p:cNvSpPr>
              <a:spLocks/>
            </p:cNvSpPr>
            <p:nvPr/>
          </p:nvSpPr>
          <p:spPr bwMode="auto">
            <a:xfrm>
              <a:off x="4718" y="3313"/>
              <a:ext cx="199" cy="286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9" y="297"/>
                </a:cxn>
                <a:cxn ang="0">
                  <a:pos x="27" y="328"/>
                </a:cxn>
                <a:cxn ang="0">
                  <a:pos x="55" y="363"/>
                </a:cxn>
                <a:cxn ang="0">
                  <a:pos x="89" y="402"/>
                </a:cxn>
                <a:cxn ang="0">
                  <a:pos x="126" y="440"/>
                </a:cxn>
                <a:cxn ang="0">
                  <a:pos x="162" y="477"/>
                </a:cxn>
                <a:cxn ang="0">
                  <a:pos x="195" y="508"/>
                </a:cxn>
                <a:cxn ang="0">
                  <a:pos x="223" y="531"/>
                </a:cxn>
                <a:cxn ang="0">
                  <a:pos x="250" y="549"/>
                </a:cxn>
                <a:cxn ang="0">
                  <a:pos x="281" y="564"/>
                </a:cxn>
                <a:cxn ang="0">
                  <a:pos x="312" y="573"/>
                </a:cxn>
                <a:cxn ang="0">
                  <a:pos x="342" y="573"/>
                </a:cxn>
                <a:cxn ang="0">
                  <a:pos x="368" y="561"/>
                </a:cxn>
                <a:cxn ang="0">
                  <a:pos x="388" y="538"/>
                </a:cxn>
                <a:cxn ang="0">
                  <a:pos x="398" y="498"/>
                </a:cxn>
                <a:cxn ang="0">
                  <a:pos x="398" y="439"/>
                </a:cxn>
                <a:cxn ang="0">
                  <a:pos x="397" y="432"/>
                </a:cxn>
                <a:cxn ang="0">
                  <a:pos x="392" y="414"/>
                </a:cxn>
                <a:cxn ang="0">
                  <a:pos x="382" y="388"/>
                </a:cxn>
                <a:cxn ang="0">
                  <a:pos x="372" y="356"/>
                </a:cxn>
                <a:cxn ang="0">
                  <a:pos x="359" y="318"/>
                </a:cxn>
                <a:cxn ang="0">
                  <a:pos x="344" y="280"/>
                </a:cxn>
                <a:cxn ang="0">
                  <a:pos x="329" y="244"/>
                </a:cxn>
                <a:cxn ang="0">
                  <a:pos x="312" y="209"/>
                </a:cxn>
                <a:cxn ang="0">
                  <a:pos x="302" y="193"/>
                </a:cxn>
                <a:cxn ang="0">
                  <a:pos x="286" y="173"/>
                </a:cxn>
                <a:cxn ang="0">
                  <a:pos x="266" y="153"/>
                </a:cxn>
                <a:cxn ang="0">
                  <a:pos x="241" y="132"/>
                </a:cxn>
                <a:cxn ang="0">
                  <a:pos x="215" y="110"/>
                </a:cxn>
                <a:cxn ang="0">
                  <a:pos x="187" y="89"/>
                </a:cxn>
                <a:cxn ang="0">
                  <a:pos x="159" y="69"/>
                </a:cxn>
                <a:cxn ang="0">
                  <a:pos x="131" y="51"/>
                </a:cxn>
                <a:cxn ang="0">
                  <a:pos x="103" y="34"/>
                </a:cxn>
                <a:cxn ang="0">
                  <a:pos x="76" y="20"/>
                </a:cxn>
                <a:cxn ang="0">
                  <a:pos x="55" y="10"/>
                </a:cxn>
                <a:cxn ang="0">
                  <a:pos x="35" y="3"/>
                </a:cxn>
                <a:cxn ang="0">
                  <a:pos x="22" y="0"/>
                </a:cxn>
                <a:cxn ang="0">
                  <a:pos x="13" y="1"/>
                </a:cxn>
                <a:cxn ang="0">
                  <a:pos x="12" y="10"/>
                </a:cxn>
                <a:cxn ang="0">
                  <a:pos x="17" y="23"/>
                </a:cxn>
                <a:cxn ang="0">
                  <a:pos x="30" y="57"/>
                </a:cxn>
                <a:cxn ang="0">
                  <a:pos x="35" y="94"/>
                </a:cxn>
                <a:cxn ang="0">
                  <a:pos x="33" y="128"/>
                </a:cxn>
                <a:cxn ang="0">
                  <a:pos x="27" y="165"/>
                </a:cxn>
                <a:cxn ang="0">
                  <a:pos x="18" y="198"/>
                </a:cxn>
                <a:cxn ang="0">
                  <a:pos x="10" y="228"/>
                </a:cxn>
                <a:cxn ang="0">
                  <a:pos x="2" y="254"/>
                </a:cxn>
                <a:cxn ang="0">
                  <a:pos x="0" y="275"/>
                </a:cxn>
              </a:cxnLst>
              <a:rect l="0" t="0" r="r" b="b"/>
              <a:pathLst>
                <a:path w="398" h="573">
                  <a:moveTo>
                    <a:pt x="0" y="275"/>
                  </a:moveTo>
                  <a:lnTo>
                    <a:pt x="9" y="297"/>
                  </a:lnTo>
                  <a:lnTo>
                    <a:pt x="27" y="328"/>
                  </a:lnTo>
                  <a:lnTo>
                    <a:pt x="55" y="363"/>
                  </a:lnTo>
                  <a:lnTo>
                    <a:pt x="89" y="402"/>
                  </a:lnTo>
                  <a:lnTo>
                    <a:pt x="126" y="440"/>
                  </a:lnTo>
                  <a:lnTo>
                    <a:pt x="162" y="477"/>
                  </a:lnTo>
                  <a:lnTo>
                    <a:pt x="195" y="508"/>
                  </a:lnTo>
                  <a:lnTo>
                    <a:pt x="223" y="531"/>
                  </a:lnTo>
                  <a:lnTo>
                    <a:pt x="250" y="549"/>
                  </a:lnTo>
                  <a:lnTo>
                    <a:pt x="281" y="564"/>
                  </a:lnTo>
                  <a:lnTo>
                    <a:pt x="312" y="573"/>
                  </a:lnTo>
                  <a:lnTo>
                    <a:pt x="342" y="573"/>
                  </a:lnTo>
                  <a:lnTo>
                    <a:pt x="368" y="561"/>
                  </a:lnTo>
                  <a:lnTo>
                    <a:pt x="388" y="538"/>
                  </a:lnTo>
                  <a:lnTo>
                    <a:pt x="398" y="498"/>
                  </a:lnTo>
                  <a:lnTo>
                    <a:pt x="398" y="439"/>
                  </a:lnTo>
                  <a:lnTo>
                    <a:pt x="397" y="432"/>
                  </a:lnTo>
                  <a:lnTo>
                    <a:pt x="392" y="414"/>
                  </a:lnTo>
                  <a:lnTo>
                    <a:pt x="382" y="388"/>
                  </a:lnTo>
                  <a:lnTo>
                    <a:pt x="372" y="356"/>
                  </a:lnTo>
                  <a:lnTo>
                    <a:pt x="359" y="318"/>
                  </a:lnTo>
                  <a:lnTo>
                    <a:pt x="344" y="280"/>
                  </a:lnTo>
                  <a:lnTo>
                    <a:pt x="329" y="244"/>
                  </a:lnTo>
                  <a:lnTo>
                    <a:pt x="312" y="209"/>
                  </a:lnTo>
                  <a:lnTo>
                    <a:pt x="302" y="193"/>
                  </a:lnTo>
                  <a:lnTo>
                    <a:pt x="286" y="173"/>
                  </a:lnTo>
                  <a:lnTo>
                    <a:pt x="266" y="153"/>
                  </a:lnTo>
                  <a:lnTo>
                    <a:pt x="241" y="132"/>
                  </a:lnTo>
                  <a:lnTo>
                    <a:pt x="215" y="110"/>
                  </a:lnTo>
                  <a:lnTo>
                    <a:pt x="187" y="89"/>
                  </a:lnTo>
                  <a:lnTo>
                    <a:pt x="159" y="69"/>
                  </a:lnTo>
                  <a:lnTo>
                    <a:pt x="131" y="51"/>
                  </a:lnTo>
                  <a:lnTo>
                    <a:pt x="103" y="34"/>
                  </a:lnTo>
                  <a:lnTo>
                    <a:pt x="76" y="20"/>
                  </a:lnTo>
                  <a:lnTo>
                    <a:pt x="55" y="10"/>
                  </a:lnTo>
                  <a:lnTo>
                    <a:pt x="35" y="3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12" y="10"/>
                  </a:lnTo>
                  <a:lnTo>
                    <a:pt x="17" y="23"/>
                  </a:lnTo>
                  <a:lnTo>
                    <a:pt x="30" y="57"/>
                  </a:lnTo>
                  <a:lnTo>
                    <a:pt x="35" y="94"/>
                  </a:lnTo>
                  <a:lnTo>
                    <a:pt x="33" y="128"/>
                  </a:lnTo>
                  <a:lnTo>
                    <a:pt x="27" y="165"/>
                  </a:lnTo>
                  <a:lnTo>
                    <a:pt x="18" y="198"/>
                  </a:lnTo>
                  <a:lnTo>
                    <a:pt x="10" y="228"/>
                  </a:lnTo>
                  <a:lnTo>
                    <a:pt x="2" y="254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9" name="Freeform 45"/>
            <p:cNvSpPr>
              <a:spLocks/>
            </p:cNvSpPr>
            <p:nvPr/>
          </p:nvSpPr>
          <p:spPr bwMode="auto">
            <a:xfrm>
              <a:off x="4725" y="3321"/>
              <a:ext cx="187" cy="273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7" y="286"/>
                </a:cxn>
                <a:cxn ang="0">
                  <a:pos x="25" y="314"/>
                </a:cxn>
                <a:cxn ang="0">
                  <a:pos x="51" y="349"/>
                </a:cxn>
                <a:cxn ang="0">
                  <a:pos x="83" y="385"/>
                </a:cxn>
                <a:cxn ang="0">
                  <a:pos x="117" y="421"/>
                </a:cxn>
                <a:cxn ang="0">
                  <a:pos x="152" y="456"/>
                </a:cxn>
                <a:cxn ang="0">
                  <a:pos x="183" y="486"/>
                </a:cxn>
                <a:cxn ang="0">
                  <a:pos x="210" y="507"/>
                </a:cxn>
                <a:cxn ang="0">
                  <a:pos x="235" y="524"/>
                </a:cxn>
                <a:cxn ang="0">
                  <a:pos x="263" y="538"/>
                </a:cxn>
                <a:cxn ang="0">
                  <a:pos x="292" y="547"/>
                </a:cxn>
                <a:cxn ang="0">
                  <a:pos x="322" y="547"/>
                </a:cxn>
                <a:cxn ang="0">
                  <a:pos x="347" y="537"/>
                </a:cxn>
                <a:cxn ang="0">
                  <a:pos x="365" y="514"/>
                </a:cxn>
                <a:cxn ang="0">
                  <a:pos x="375" y="476"/>
                </a:cxn>
                <a:cxn ang="0">
                  <a:pos x="375" y="418"/>
                </a:cxn>
                <a:cxn ang="0">
                  <a:pos x="373" y="411"/>
                </a:cxn>
                <a:cxn ang="0">
                  <a:pos x="368" y="395"/>
                </a:cxn>
                <a:cxn ang="0">
                  <a:pos x="360" y="370"/>
                </a:cxn>
                <a:cxn ang="0">
                  <a:pos x="350" y="339"/>
                </a:cxn>
                <a:cxn ang="0">
                  <a:pos x="337" y="304"/>
                </a:cxn>
                <a:cxn ang="0">
                  <a:pos x="324" y="268"/>
                </a:cxn>
                <a:cxn ang="0">
                  <a:pos x="309" y="233"/>
                </a:cxn>
                <a:cxn ang="0">
                  <a:pos x="294" y="200"/>
                </a:cxn>
                <a:cxn ang="0">
                  <a:pos x="284" y="183"/>
                </a:cxn>
                <a:cxn ang="0">
                  <a:pos x="269" y="165"/>
                </a:cxn>
                <a:cxn ang="0">
                  <a:pos x="249" y="145"/>
                </a:cxn>
                <a:cxn ang="0">
                  <a:pos x="226" y="126"/>
                </a:cxn>
                <a:cxn ang="0">
                  <a:pos x="202" y="106"/>
                </a:cxn>
                <a:cxn ang="0">
                  <a:pos x="175" y="84"/>
                </a:cxn>
                <a:cxn ang="0">
                  <a:pos x="149" y="66"/>
                </a:cxn>
                <a:cxn ang="0">
                  <a:pos x="122" y="48"/>
                </a:cxn>
                <a:cxn ang="0">
                  <a:pos x="96" y="33"/>
                </a:cxn>
                <a:cxn ang="0">
                  <a:pos x="73" y="20"/>
                </a:cxn>
                <a:cxn ang="0">
                  <a:pos x="51" y="8"/>
                </a:cxn>
                <a:cxn ang="0">
                  <a:pos x="33" y="2"/>
                </a:cxn>
                <a:cxn ang="0">
                  <a:pos x="20" y="0"/>
                </a:cxn>
                <a:cxn ang="0">
                  <a:pos x="13" y="2"/>
                </a:cxn>
                <a:cxn ang="0">
                  <a:pos x="12" y="8"/>
                </a:cxn>
                <a:cxn ang="0">
                  <a:pos x="17" y="22"/>
                </a:cxn>
                <a:cxn ang="0">
                  <a:pos x="30" y="55"/>
                </a:cxn>
                <a:cxn ang="0">
                  <a:pos x="35" y="89"/>
                </a:cxn>
                <a:cxn ang="0">
                  <a:pos x="31" y="124"/>
                </a:cxn>
                <a:cxn ang="0">
                  <a:pos x="27" y="157"/>
                </a:cxn>
                <a:cxn ang="0">
                  <a:pos x="17" y="190"/>
                </a:cxn>
                <a:cxn ang="0">
                  <a:pos x="8" y="220"/>
                </a:cxn>
                <a:cxn ang="0">
                  <a:pos x="2" y="245"/>
                </a:cxn>
                <a:cxn ang="0">
                  <a:pos x="0" y="264"/>
                </a:cxn>
              </a:cxnLst>
              <a:rect l="0" t="0" r="r" b="b"/>
              <a:pathLst>
                <a:path w="375" h="547">
                  <a:moveTo>
                    <a:pt x="0" y="264"/>
                  </a:moveTo>
                  <a:lnTo>
                    <a:pt x="7" y="286"/>
                  </a:lnTo>
                  <a:lnTo>
                    <a:pt x="25" y="314"/>
                  </a:lnTo>
                  <a:lnTo>
                    <a:pt x="51" y="349"/>
                  </a:lnTo>
                  <a:lnTo>
                    <a:pt x="83" y="385"/>
                  </a:lnTo>
                  <a:lnTo>
                    <a:pt x="117" y="421"/>
                  </a:lnTo>
                  <a:lnTo>
                    <a:pt x="152" y="456"/>
                  </a:lnTo>
                  <a:lnTo>
                    <a:pt x="183" y="486"/>
                  </a:lnTo>
                  <a:lnTo>
                    <a:pt x="210" y="507"/>
                  </a:lnTo>
                  <a:lnTo>
                    <a:pt x="235" y="524"/>
                  </a:lnTo>
                  <a:lnTo>
                    <a:pt x="263" y="538"/>
                  </a:lnTo>
                  <a:lnTo>
                    <a:pt x="292" y="547"/>
                  </a:lnTo>
                  <a:lnTo>
                    <a:pt x="322" y="547"/>
                  </a:lnTo>
                  <a:lnTo>
                    <a:pt x="347" y="537"/>
                  </a:lnTo>
                  <a:lnTo>
                    <a:pt x="365" y="514"/>
                  </a:lnTo>
                  <a:lnTo>
                    <a:pt x="375" y="476"/>
                  </a:lnTo>
                  <a:lnTo>
                    <a:pt x="375" y="418"/>
                  </a:lnTo>
                  <a:lnTo>
                    <a:pt x="373" y="411"/>
                  </a:lnTo>
                  <a:lnTo>
                    <a:pt x="368" y="395"/>
                  </a:lnTo>
                  <a:lnTo>
                    <a:pt x="360" y="370"/>
                  </a:lnTo>
                  <a:lnTo>
                    <a:pt x="350" y="339"/>
                  </a:lnTo>
                  <a:lnTo>
                    <a:pt x="337" y="304"/>
                  </a:lnTo>
                  <a:lnTo>
                    <a:pt x="324" y="268"/>
                  </a:lnTo>
                  <a:lnTo>
                    <a:pt x="309" y="233"/>
                  </a:lnTo>
                  <a:lnTo>
                    <a:pt x="294" y="200"/>
                  </a:lnTo>
                  <a:lnTo>
                    <a:pt x="284" y="183"/>
                  </a:lnTo>
                  <a:lnTo>
                    <a:pt x="269" y="165"/>
                  </a:lnTo>
                  <a:lnTo>
                    <a:pt x="249" y="145"/>
                  </a:lnTo>
                  <a:lnTo>
                    <a:pt x="226" y="126"/>
                  </a:lnTo>
                  <a:lnTo>
                    <a:pt x="202" y="106"/>
                  </a:lnTo>
                  <a:lnTo>
                    <a:pt x="175" y="84"/>
                  </a:lnTo>
                  <a:lnTo>
                    <a:pt x="149" y="66"/>
                  </a:lnTo>
                  <a:lnTo>
                    <a:pt x="122" y="48"/>
                  </a:lnTo>
                  <a:lnTo>
                    <a:pt x="96" y="33"/>
                  </a:lnTo>
                  <a:lnTo>
                    <a:pt x="73" y="20"/>
                  </a:lnTo>
                  <a:lnTo>
                    <a:pt x="51" y="8"/>
                  </a:lnTo>
                  <a:lnTo>
                    <a:pt x="33" y="2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12" y="8"/>
                  </a:lnTo>
                  <a:lnTo>
                    <a:pt x="17" y="22"/>
                  </a:lnTo>
                  <a:lnTo>
                    <a:pt x="30" y="55"/>
                  </a:lnTo>
                  <a:lnTo>
                    <a:pt x="35" y="89"/>
                  </a:lnTo>
                  <a:lnTo>
                    <a:pt x="31" y="124"/>
                  </a:lnTo>
                  <a:lnTo>
                    <a:pt x="27" y="157"/>
                  </a:lnTo>
                  <a:lnTo>
                    <a:pt x="17" y="190"/>
                  </a:lnTo>
                  <a:lnTo>
                    <a:pt x="8" y="220"/>
                  </a:lnTo>
                  <a:lnTo>
                    <a:pt x="2" y="245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0" name="Freeform 46"/>
            <p:cNvSpPr>
              <a:spLocks/>
            </p:cNvSpPr>
            <p:nvPr/>
          </p:nvSpPr>
          <p:spPr bwMode="auto">
            <a:xfrm>
              <a:off x="4732" y="3329"/>
              <a:ext cx="176" cy="261"/>
            </a:xfrm>
            <a:custGeom>
              <a:avLst/>
              <a:gdLst/>
              <a:ahLst/>
              <a:cxnLst>
                <a:cxn ang="0">
                  <a:pos x="0" y="253"/>
                </a:cxn>
                <a:cxn ang="0">
                  <a:pos x="7" y="272"/>
                </a:cxn>
                <a:cxn ang="0">
                  <a:pos x="23" y="301"/>
                </a:cxn>
                <a:cxn ang="0">
                  <a:pos x="48" y="334"/>
                </a:cxn>
                <a:cxn ang="0">
                  <a:pos x="78" y="368"/>
                </a:cxn>
                <a:cxn ang="0">
                  <a:pos x="109" y="403"/>
                </a:cxn>
                <a:cxn ang="0">
                  <a:pos x="140" y="436"/>
                </a:cxn>
                <a:cxn ang="0">
                  <a:pos x="170" y="464"/>
                </a:cxn>
                <a:cxn ang="0">
                  <a:pos x="195" y="485"/>
                </a:cxn>
                <a:cxn ang="0">
                  <a:pos x="220" y="502"/>
                </a:cxn>
                <a:cxn ang="0">
                  <a:pos x="246" y="515"/>
                </a:cxn>
                <a:cxn ang="0">
                  <a:pos x="274" y="523"/>
                </a:cxn>
                <a:cxn ang="0">
                  <a:pos x="301" y="523"/>
                </a:cxn>
                <a:cxn ang="0">
                  <a:pos x="325" y="513"/>
                </a:cxn>
                <a:cxn ang="0">
                  <a:pos x="342" y="490"/>
                </a:cxn>
                <a:cxn ang="0">
                  <a:pos x="352" y="454"/>
                </a:cxn>
                <a:cxn ang="0">
                  <a:pos x="352" y="400"/>
                </a:cxn>
                <a:cxn ang="0">
                  <a:pos x="350" y="395"/>
                </a:cxn>
                <a:cxn ang="0">
                  <a:pos x="345" y="378"/>
                </a:cxn>
                <a:cxn ang="0">
                  <a:pos x="338" y="355"/>
                </a:cxn>
                <a:cxn ang="0">
                  <a:pos x="329" y="325"/>
                </a:cxn>
                <a:cxn ang="0">
                  <a:pos x="317" y="292"/>
                </a:cxn>
                <a:cxn ang="0">
                  <a:pos x="304" y="258"/>
                </a:cxn>
                <a:cxn ang="0">
                  <a:pos x="291" y="223"/>
                </a:cxn>
                <a:cxn ang="0">
                  <a:pos x="276" y="192"/>
                </a:cxn>
                <a:cxn ang="0">
                  <a:pos x="266" y="177"/>
                </a:cxn>
                <a:cxn ang="0">
                  <a:pos x="253" y="159"/>
                </a:cxn>
                <a:cxn ang="0">
                  <a:pos x="234" y="140"/>
                </a:cxn>
                <a:cxn ang="0">
                  <a:pos x="213" y="121"/>
                </a:cxn>
                <a:cxn ang="0">
                  <a:pos x="190" y="101"/>
                </a:cxn>
                <a:cxn ang="0">
                  <a:pos x="165" y="83"/>
                </a:cxn>
                <a:cxn ang="0">
                  <a:pos x="140" y="64"/>
                </a:cxn>
                <a:cxn ang="0">
                  <a:pos x="116" y="46"/>
                </a:cxn>
                <a:cxn ang="0">
                  <a:pos x="91" y="31"/>
                </a:cxn>
                <a:cxn ang="0">
                  <a:pos x="69" y="20"/>
                </a:cxn>
                <a:cxn ang="0">
                  <a:pos x="50" y="10"/>
                </a:cxn>
                <a:cxn ang="0">
                  <a:pos x="33" y="3"/>
                </a:cxn>
                <a:cxn ang="0">
                  <a:pos x="20" y="0"/>
                </a:cxn>
                <a:cxn ang="0">
                  <a:pos x="13" y="2"/>
                </a:cxn>
                <a:cxn ang="0">
                  <a:pos x="12" y="10"/>
                </a:cxn>
                <a:cxn ang="0">
                  <a:pos x="16" y="22"/>
                </a:cxn>
                <a:cxn ang="0">
                  <a:pos x="28" y="53"/>
                </a:cxn>
                <a:cxn ang="0">
                  <a:pos x="33" y="86"/>
                </a:cxn>
                <a:cxn ang="0">
                  <a:pos x="30" y="119"/>
                </a:cxn>
                <a:cxn ang="0">
                  <a:pos x="25" y="152"/>
                </a:cxn>
                <a:cxn ang="0">
                  <a:pos x="16" y="182"/>
                </a:cxn>
                <a:cxn ang="0">
                  <a:pos x="8" y="210"/>
                </a:cxn>
                <a:cxn ang="0">
                  <a:pos x="2" y="234"/>
                </a:cxn>
                <a:cxn ang="0">
                  <a:pos x="0" y="253"/>
                </a:cxn>
              </a:cxnLst>
              <a:rect l="0" t="0" r="r" b="b"/>
              <a:pathLst>
                <a:path w="352" h="523">
                  <a:moveTo>
                    <a:pt x="0" y="253"/>
                  </a:moveTo>
                  <a:lnTo>
                    <a:pt x="7" y="272"/>
                  </a:lnTo>
                  <a:lnTo>
                    <a:pt x="23" y="301"/>
                  </a:lnTo>
                  <a:lnTo>
                    <a:pt x="48" y="334"/>
                  </a:lnTo>
                  <a:lnTo>
                    <a:pt x="78" y="368"/>
                  </a:lnTo>
                  <a:lnTo>
                    <a:pt x="109" y="403"/>
                  </a:lnTo>
                  <a:lnTo>
                    <a:pt x="140" y="436"/>
                  </a:lnTo>
                  <a:lnTo>
                    <a:pt x="170" y="464"/>
                  </a:lnTo>
                  <a:lnTo>
                    <a:pt x="195" y="485"/>
                  </a:lnTo>
                  <a:lnTo>
                    <a:pt x="220" y="502"/>
                  </a:lnTo>
                  <a:lnTo>
                    <a:pt x="246" y="515"/>
                  </a:lnTo>
                  <a:lnTo>
                    <a:pt x="274" y="523"/>
                  </a:lnTo>
                  <a:lnTo>
                    <a:pt x="301" y="523"/>
                  </a:lnTo>
                  <a:lnTo>
                    <a:pt x="325" y="513"/>
                  </a:lnTo>
                  <a:lnTo>
                    <a:pt x="342" y="490"/>
                  </a:lnTo>
                  <a:lnTo>
                    <a:pt x="352" y="454"/>
                  </a:lnTo>
                  <a:lnTo>
                    <a:pt x="352" y="400"/>
                  </a:lnTo>
                  <a:lnTo>
                    <a:pt x="350" y="395"/>
                  </a:lnTo>
                  <a:lnTo>
                    <a:pt x="345" y="378"/>
                  </a:lnTo>
                  <a:lnTo>
                    <a:pt x="338" y="355"/>
                  </a:lnTo>
                  <a:lnTo>
                    <a:pt x="329" y="325"/>
                  </a:lnTo>
                  <a:lnTo>
                    <a:pt x="317" y="292"/>
                  </a:lnTo>
                  <a:lnTo>
                    <a:pt x="304" y="258"/>
                  </a:lnTo>
                  <a:lnTo>
                    <a:pt x="291" y="223"/>
                  </a:lnTo>
                  <a:lnTo>
                    <a:pt x="276" y="192"/>
                  </a:lnTo>
                  <a:lnTo>
                    <a:pt x="266" y="177"/>
                  </a:lnTo>
                  <a:lnTo>
                    <a:pt x="253" y="159"/>
                  </a:lnTo>
                  <a:lnTo>
                    <a:pt x="234" y="140"/>
                  </a:lnTo>
                  <a:lnTo>
                    <a:pt x="213" y="121"/>
                  </a:lnTo>
                  <a:lnTo>
                    <a:pt x="190" y="101"/>
                  </a:lnTo>
                  <a:lnTo>
                    <a:pt x="165" y="83"/>
                  </a:lnTo>
                  <a:lnTo>
                    <a:pt x="140" y="64"/>
                  </a:lnTo>
                  <a:lnTo>
                    <a:pt x="116" y="46"/>
                  </a:lnTo>
                  <a:lnTo>
                    <a:pt x="91" y="31"/>
                  </a:lnTo>
                  <a:lnTo>
                    <a:pt x="69" y="20"/>
                  </a:lnTo>
                  <a:lnTo>
                    <a:pt x="50" y="10"/>
                  </a:lnTo>
                  <a:lnTo>
                    <a:pt x="33" y="3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12" y="10"/>
                  </a:lnTo>
                  <a:lnTo>
                    <a:pt x="16" y="22"/>
                  </a:lnTo>
                  <a:lnTo>
                    <a:pt x="28" y="53"/>
                  </a:lnTo>
                  <a:lnTo>
                    <a:pt x="33" y="86"/>
                  </a:lnTo>
                  <a:lnTo>
                    <a:pt x="30" y="119"/>
                  </a:lnTo>
                  <a:lnTo>
                    <a:pt x="25" y="152"/>
                  </a:lnTo>
                  <a:lnTo>
                    <a:pt x="16" y="182"/>
                  </a:lnTo>
                  <a:lnTo>
                    <a:pt x="8" y="210"/>
                  </a:lnTo>
                  <a:lnTo>
                    <a:pt x="2" y="23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1" name="Freeform 47"/>
            <p:cNvSpPr>
              <a:spLocks/>
            </p:cNvSpPr>
            <p:nvPr/>
          </p:nvSpPr>
          <p:spPr bwMode="auto">
            <a:xfrm>
              <a:off x="4740" y="3337"/>
              <a:ext cx="163" cy="248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6" y="260"/>
                </a:cxn>
                <a:cxn ang="0">
                  <a:pos x="21" y="287"/>
                </a:cxn>
                <a:cxn ang="0">
                  <a:pos x="44" y="318"/>
                </a:cxn>
                <a:cxn ang="0">
                  <a:pos x="71" y="351"/>
                </a:cxn>
                <a:cxn ang="0">
                  <a:pos x="101" y="384"/>
                </a:cxn>
                <a:cxn ang="0">
                  <a:pos x="130" y="416"/>
                </a:cxn>
                <a:cxn ang="0">
                  <a:pos x="158" y="442"/>
                </a:cxn>
                <a:cxn ang="0">
                  <a:pos x="181" y="462"/>
                </a:cxn>
                <a:cxn ang="0">
                  <a:pos x="203" y="477"/>
                </a:cxn>
                <a:cxn ang="0">
                  <a:pos x="229" y="490"/>
                </a:cxn>
                <a:cxn ang="0">
                  <a:pos x="256" y="496"/>
                </a:cxn>
                <a:cxn ang="0">
                  <a:pos x="281" y="496"/>
                </a:cxn>
                <a:cxn ang="0">
                  <a:pos x="302" y="488"/>
                </a:cxn>
                <a:cxn ang="0">
                  <a:pos x="319" y="467"/>
                </a:cxn>
                <a:cxn ang="0">
                  <a:pos x="327" y="430"/>
                </a:cxn>
                <a:cxn ang="0">
                  <a:pos x="327" y="379"/>
                </a:cxn>
                <a:cxn ang="0">
                  <a:pos x="325" y="374"/>
                </a:cxn>
                <a:cxn ang="0">
                  <a:pos x="320" y="358"/>
                </a:cxn>
                <a:cxn ang="0">
                  <a:pos x="314" y="336"/>
                </a:cxn>
                <a:cxn ang="0">
                  <a:pos x="305" y="307"/>
                </a:cxn>
                <a:cxn ang="0">
                  <a:pos x="295" y="275"/>
                </a:cxn>
                <a:cxn ang="0">
                  <a:pos x="282" y="242"/>
                </a:cxn>
                <a:cxn ang="0">
                  <a:pos x="271" y="209"/>
                </a:cxn>
                <a:cxn ang="0">
                  <a:pos x="257" y="180"/>
                </a:cxn>
                <a:cxn ang="0">
                  <a:pos x="249" y="165"/>
                </a:cxn>
                <a:cxn ang="0">
                  <a:pos x="236" y="148"/>
                </a:cxn>
                <a:cxn ang="0">
                  <a:pos x="219" y="132"/>
                </a:cxn>
                <a:cxn ang="0">
                  <a:pos x="200" y="113"/>
                </a:cxn>
                <a:cxn ang="0">
                  <a:pos x="178" y="95"/>
                </a:cxn>
                <a:cxn ang="0">
                  <a:pos x="155" y="77"/>
                </a:cxn>
                <a:cxn ang="0">
                  <a:pos x="132" y="59"/>
                </a:cxn>
                <a:cxn ang="0">
                  <a:pos x="109" y="43"/>
                </a:cxn>
                <a:cxn ang="0">
                  <a:pos x="86" y="29"/>
                </a:cxn>
                <a:cxn ang="0">
                  <a:pos x="64" y="16"/>
                </a:cxn>
                <a:cxn ang="0">
                  <a:pos x="46" y="8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11" y="1"/>
                </a:cxn>
                <a:cxn ang="0">
                  <a:pos x="10" y="8"/>
                </a:cxn>
                <a:cxn ang="0">
                  <a:pos x="15" y="19"/>
                </a:cxn>
                <a:cxn ang="0">
                  <a:pos x="26" y="49"/>
                </a:cxn>
                <a:cxn ang="0">
                  <a:pos x="30" y="80"/>
                </a:cxn>
                <a:cxn ang="0">
                  <a:pos x="28" y="112"/>
                </a:cxn>
                <a:cxn ang="0">
                  <a:pos x="23" y="143"/>
                </a:cxn>
                <a:cxn ang="0">
                  <a:pos x="15" y="173"/>
                </a:cxn>
                <a:cxn ang="0">
                  <a:pos x="8" y="199"/>
                </a:cxn>
                <a:cxn ang="0">
                  <a:pos x="1" y="222"/>
                </a:cxn>
                <a:cxn ang="0">
                  <a:pos x="0" y="241"/>
                </a:cxn>
              </a:cxnLst>
              <a:rect l="0" t="0" r="r" b="b"/>
              <a:pathLst>
                <a:path w="327" h="496">
                  <a:moveTo>
                    <a:pt x="0" y="241"/>
                  </a:moveTo>
                  <a:lnTo>
                    <a:pt x="6" y="260"/>
                  </a:lnTo>
                  <a:lnTo>
                    <a:pt x="21" y="287"/>
                  </a:lnTo>
                  <a:lnTo>
                    <a:pt x="44" y="318"/>
                  </a:lnTo>
                  <a:lnTo>
                    <a:pt x="71" y="351"/>
                  </a:lnTo>
                  <a:lnTo>
                    <a:pt x="101" y="384"/>
                  </a:lnTo>
                  <a:lnTo>
                    <a:pt x="130" y="416"/>
                  </a:lnTo>
                  <a:lnTo>
                    <a:pt x="158" y="442"/>
                  </a:lnTo>
                  <a:lnTo>
                    <a:pt x="181" y="462"/>
                  </a:lnTo>
                  <a:lnTo>
                    <a:pt x="203" y="477"/>
                  </a:lnTo>
                  <a:lnTo>
                    <a:pt x="229" y="490"/>
                  </a:lnTo>
                  <a:lnTo>
                    <a:pt x="256" y="496"/>
                  </a:lnTo>
                  <a:lnTo>
                    <a:pt x="281" y="496"/>
                  </a:lnTo>
                  <a:lnTo>
                    <a:pt x="302" y="488"/>
                  </a:lnTo>
                  <a:lnTo>
                    <a:pt x="319" y="467"/>
                  </a:lnTo>
                  <a:lnTo>
                    <a:pt x="327" y="430"/>
                  </a:lnTo>
                  <a:lnTo>
                    <a:pt x="327" y="379"/>
                  </a:lnTo>
                  <a:lnTo>
                    <a:pt x="325" y="374"/>
                  </a:lnTo>
                  <a:lnTo>
                    <a:pt x="320" y="358"/>
                  </a:lnTo>
                  <a:lnTo>
                    <a:pt x="314" y="336"/>
                  </a:lnTo>
                  <a:lnTo>
                    <a:pt x="305" y="307"/>
                  </a:lnTo>
                  <a:lnTo>
                    <a:pt x="295" y="275"/>
                  </a:lnTo>
                  <a:lnTo>
                    <a:pt x="282" y="242"/>
                  </a:lnTo>
                  <a:lnTo>
                    <a:pt x="271" y="209"/>
                  </a:lnTo>
                  <a:lnTo>
                    <a:pt x="257" y="180"/>
                  </a:lnTo>
                  <a:lnTo>
                    <a:pt x="249" y="165"/>
                  </a:lnTo>
                  <a:lnTo>
                    <a:pt x="236" y="148"/>
                  </a:lnTo>
                  <a:lnTo>
                    <a:pt x="219" y="132"/>
                  </a:lnTo>
                  <a:lnTo>
                    <a:pt x="200" y="113"/>
                  </a:lnTo>
                  <a:lnTo>
                    <a:pt x="178" y="95"/>
                  </a:lnTo>
                  <a:lnTo>
                    <a:pt x="155" y="77"/>
                  </a:lnTo>
                  <a:lnTo>
                    <a:pt x="132" y="59"/>
                  </a:lnTo>
                  <a:lnTo>
                    <a:pt x="109" y="43"/>
                  </a:lnTo>
                  <a:lnTo>
                    <a:pt x="86" y="29"/>
                  </a:lnTo>
                  <a:lnTo>
                    <a:pt x="64" y="16"/>
                  </a:lnTo>
                  <a:lnTo>
                    <a:pt x="46" y="8"/>
                  </a:lnTo>
                  <a:lnTo>
                    <a:pt x="31" y="1"/>
                  </a:lnTo>
                  <a:lnTo>
                    <a:pt x="20" y="0"/>
                  </a:lnTo>
                  <a:lnTo>
                    <a:pt x="11" y="1"/>
                  </a:lnTo>
                  <a:lnTo>
                    <a:pt x="10" y="8"/>
                  </a:lnTo>
                  <a:lnTo>
                    <a:pt x="15" y="19"/>
                  </a:lnTo>
                  <a:lnTo>
                    <a:pt x="26" y="49"/>
                  </a:lnTo>
                  <a:lnTo>
                    <a:pt x="30" y="80"/>
                  </a:lnTo>
                  <a:lnTo>
                    <a:pt x="28" y="112"/>
                  </a:lnTo>
                  <a:lnTo>
                    <a:pt x="23" y="143"/>
                  </a:lnTo>
                  <a:lnTo>
                    <a:pt x="15" y="173"/>
                  </a:lnTo>
                  <a:lnTo>
                    <a:pt x="8" y="199"/>
                  </a:lnTo>
                  <a:lnTo>
                    <a:pt x="1" y="222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2" name="Freeform 48"/>
            <p:cNvSpPr>
              <a:spLocks/>
            </p:cNvSpPr>
            <p:nvPr/>
          </p:nvSpPr>
          <p:spPr bwMode="auto">
            <a:xfrm>
              <a:off x="4747" y="3345"/>
              <a:ext cx="152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5" y="246"/>
                </a:cxn>
                <a:cxn ang="0">
                  <a:pos x="20" y="272"/>
                </a:cxn>
                <a:cxn ang="0">
                  <a:pos x="41" y="301"/>
                </a:cxn>
                <a:cxn ang="0">
                  <a:pos x="66" y="334"/>
                </a:cxn>
                <a:cxn ang="0">
                  <a:pos x="94" y="365"/>
                </a:cxn>
                <a:cxn ang="0">
                  <a:pos x="122" y="395"/>
                </a:cxn>
                <a:cxn ang="0">
                  <a:pos x="147" y="419"/>
                </a:cxn>
                <a:cxn ang="0">
                  <a:pos x="168" y="439"/>
                </a:cxn>
                <a:cxn ang="0">
                  <a:pos x="188" y="454"/>
                </a:cxn>
                <a:cxn ang="0">
                  <a:pos x="211" y="466"/>
                </a:cxn>
                <a:cxn ang="0">
                  <a:pos x="236" y="472"/>
                </a:cxn>
                <a:cxn ang="0">
                  <a:pos x="259" y="472"/>
                </a:cxn>
                <a:cxn ang="0">
                  <a:pos x="279" y="462"/>
                </a:cxn>
                <a:cxn ang="0">
                  <a:pos x="295" y="442"/>
                </a:cxn>
                <a:cxn ang="0">
                  <a:pos x="304" y="409"/>
                </a:cxn>
                <a:cxn ang="0">
                  <a:pos x="304" y="360"/>
                </a:cxn>
                <a:cxn ang="0">
                  <a:pos x="302" y="355"/>
                </a:cxn>
                <a:cxn ang="0">
                  <a:pos x="299" y="340"/>
                </a:cxn>
                <a:cxn ang="0">
                  <a:pos x="292" y="319"/>
                </a:cxn>
                <a:cxn ang="0">
                  <a:pos x="284" y="292"/>
                </a:cxn>
                <a:cxn ang="0">
                  <a:pos x="274" y="261"/>
                </a:cxn>
                <a:cxn ang="0">
                  <a:pos x="264" y="230"/>
                </a:cxn>
                <a:cxn ang="0">
                  <a:pos x="252" y="198"/>
                </a:cxn>
                <a:cxn ang="0">
                  <a:pos x="241" y="170"/>
                </a:cxn>
                <a:cxn ang="0">
                  <a:pos x="233" y="157"/>
                </a:cxn>
                <a:cxn ang="0">
                  <a:pos x="219" y="140"/>
                </a:cxn>
                <a:cxn ang="0">
                  <a:pos x="204" y="124"/>
                </a:cxn>
                <a:cxn ang="0">
                  <a:pos x="186" y="107"/>
                </a:cxn>
                <a:cxn ang="0">
                  <a:pos x="166" y="89"/>
                </a:cxn>
                <a:cxn ang="0">
                  <a:pos x="145" y="73"/>
                </a:cxn>
                <a:cxn ang="0">
                  <a:pos x="122" y="56"/>
                </a:cxn>
                <a:cxn ang="0">
                  <a:pos x="100" y="41"/>
                </a:cxn>
                <a:cxn ang="0">
                  <a:pos x="79" y="28"/>
                </a:cxn>
                <a:cxn ang="0">
                  <a:pos x="61" y="17"/>
                </a:cxn>
                <a:cxn ang="0">
                  <a:pos x="43" y="7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1" y="2"/>
                </a:cxn>
                <a:cxn ang="0">
                  <a:pos x="10" y="7"/>
                </a:cxn>
                <a:cxn ang="0">
                  <a:pos x="15" y="18"/>
                </a:cxn>
                <a:cxn ang="0">
                  <a:pos x="24" y="46"/>
                </a:cxn>
                <a:cxn ang="0">
                  <a:pos x="28" y="78"/>
                </a:cxn>
                <a:cxn ang="0">
                  <a:pos x="26" y="107"/>
                </a:cxn>
                <a:cxn ang="0">
                  <a:pos x="21" y="137"/>
                </a:cxn>
                <a:cxn ang="0">
                  <a:pos x="13" y="165"/>
                </a:cxn>
                <a:cxn ang="0">
                  <a:pos x="6" y="190"/>
                </a:cxn>
                <a:cxn ang="0">
                  <a:pos x="1" y="211"/>
                </a:cxn>
                <a:cxn ang="0">
                  <a:pos x="0" y="228"/>
                </a:cxn>
              </a:cxnLst>
              <a:rect l="0" t="0" r="r" b="b"/>
              <a:pathLst>
                <a:path w="304" h="472">
                  <a:moveTo>
                    <a:pt x="0" y="228"/>
                  </a:moveTo>
                  <a:lnTo>
                    <a:pt x="5" y="246"/>
                  </a:lnTo>
                  <a:lnTo>
                    <a:pt x="20" y="272"/>
                  </a:lnTo>
                  <a:lnTo>
                    <a:pt x="41" y="301"/>
                  </a:lnTo>
                  <a:lnTo>
                    <a:pt x="66" y="334"/>
                  </a:lnTo>
                  <a:lnTo>
                    <a:pt x="94" y="365"/>
                  </a:lnTo>
                  <a:lnTo>
                    <a:pt x="122" y="395"/>
                  </a:lnTo>
                  <a:lnTo>
                    <a:pt x="147" y="419"/>
                  </a:lnTo>
                  <a:lnTo>
                    <a:pt x="168" y="439"/>
                  </a:lnTo>
                  <a:lnTo>
                    <a:pt x="188" y="454"/>
                  </a:lnTo>
                  <a:lnTo>
                    <a:pt x="211" y="466"/>
                  </a:lnTo>
                  <a:lnTo>
                    <a:pt x="236" y="472"/>
                  </a:lnTo>
                  <a:lnTo>
                    <a:pt x="259" y="472"/>
                  </a:lnTo>
                  <a:lnTo>
                    <a:pt x="279" y="462"/>
                  </a:lnTo>
                  <a:lnTo>
                    <a:pt x="295" y="442"/>
                  </a:lnTo>
                  <a:lnTo>
                    <a:pt x="304" y="409"/>
                  </a:lnTo>
                  <a:lnTo>
                    <a:pt x="304" y="360"/>
                  </a:lnTo>
                  <a:lnTo>
                    <a:pt x="302" y="355"/>
                  </a:lnTo>
                  <a:lnTo>
                    <a:pt x="299" y="340"/>
                  </a:lnTo>
                  <a:lnTo>
                    <a:pt x="292" y="319"/>
                  </a:lnTo>
                  <a:lnTo>
                    <a:pt x="284" y="292"/>
                  </a:lnTo>
                  <a:lnTo>
                    <a:pt x="274" y="261"/>
                  </a:lnTo>
                  <a:lnTo>
                    <a:pt x="264" y="230"/>
                  </a:lnTo>
                  <a:lnTo>
                    <a:pt x="252" y="198"/>
                  </a:lnTo>
                  <a:lnTo>
                    <a:pt x="241" y="170"/>
                  </a:lnTo>
                  <a:lnTo>
                    <a:pt x="233" y="157"/>
                  </a:lnTo>
                  <a:lnTo>
                    <a:pt x="219" y="140"/>
                  </a:lnTo>
                  <a:lnTo>
                    <a:pt x="204" y="124"/>
                  </a:lnTo>
                  <a:lnTo>
                    <a:pt x="186" y="107"/>
                  </a:lnTo>
                  <a:lnTo>
                    <a:pt x="166" y="89"/>
                  </a:lnTo>
                  <a:lnTo>
                    <a:pt x="145" y="73"/>
                  </a:lnTo>
                  <a:lnTo>
                    <a:pt x="122" y="56"/>
                  </a:lnTo>
                  <a:lnTo>
                    <a:pt x="100" y="41"/>
                  </a:lnTo>
                  <a:lnTo>
                    <a:pt x="79" y="28"/>
                  </a:lnTo>
                  <a:lnTo>
                    <a:pt x="61" y="17"/>
                  </a:lnTo>
                  <a:lnTo>
                    <a:pt x="43" y="7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1" y="2"/>
                  </a:lnTo>
                  <a:lnTo>
                    <a:pt x="10" y="7"/>
                  </a:lnTo>
                  <a:lnTo>
                    <a:pt x="15" y="18"/>
                  </a:lnTo>
                  <a:lnTo>
                    <a:pt x="24" y="46"/>
                  </a:lnTo>
                  <a:lnTo>
                    <a:pt x="28" y="78"/>
                  </a:lnTo>
                  <a:lnTo>
                    <a:pt x="26" y="107"/>
                  </a:lnTo>
                  <a:lnTo>
                    <a:pt x="21" y="137"/>
                  </a:lnTo>
                  <a:lnTo>
                    <a:pt x="13" y="165"/>
                  </a:lnTo>
                  <a:lnTo>
                    <a:pt x="6" y="190"/>
                  </a:lnTo>
                  <a:lnTo>
                    <a:pt x="1" y="211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3" name="Freeform 49"/>
            <p:cNvSpPr>
              <a:spLocks/>
            </p:cNvSpPr>
            <p:nvPr/>
          </p:nvSpPr>
          <p:spPr bwMode="auto">
            <a:xfrm>
              <a:off x="4755" y="3353"/>
              <a:ext cx="140" cy="224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5" y="234"/>
                </a:cxn>
                <a:cxn ang="0">
                  <a:pos x="18" y="257"/>
                </a:cxn>
                <a:cxn ang="0">
                  <a:pos x="36" y="285"/>
                </a:cxn>
                <a:cxn ang="0">
                  <a:pos x="59" y="315"/>
                </a:cxn>
                <a:cxn ang="0">
                  <a:pos x="85" y="346"/>
                </a:cxn>
                <a:cxn ang="0">
                  <a:pos x="110" y="374"/>
                </a:cxn>
                <a:cxn ang="0">
                  <a:pos x="133" y="397"/>
                </a:cxn>
                <a:cxn ang="0">
                  <a:pos x="153" y="416"/>
                </a:cxn>
                <a:cxn ang="0">
                  <a:pos x="173" y="429"/>
                </a:cxn>
                <a:cxn ang="0">
                  <a:pos x="194" y="440"/>
                </a:cxn>
                <a:cxn ang="0">
                  <a:pos x="218" y="447"/>
                </a:cxn>
                <a:cxn ang="0">
                  <a:pos x="239" y="447"/>
                </a:cxn>
                <a:cxn ang="0">
                  <a:pos x="257" y="437"/>
                </a:cxn>
                <a:cxn ang="0">
                  <a:pos x="272" y="419"/>
                </a:cxn>
                <a:cxn ang="0">
                  <a:pos x="280" y="386"/>
                </a:cxn>
                <a:cxn ang="0">
                  <a:pos x="280" y="340"/>
                </a:cxn>
                <a:cxn ang="0">
                  <a:pos x="279" y="335"/>
                </a:cxn>
                <a:cxn ang="0">
                  <a:pos x="275" y="321"/>
                </a:cxn>
                <a:cxn ang="0">
                  <a:pos x="269" y="300"/>
                </a:cxn>
                <a:cxn ang="0">
                  <a:pos x="262" y="274"/>
                </a:cxn>
                <a:cxn ang="0">
                  <a:pos x="254" y="246"/>
                </a:cxn>
                <a:cxn ang="0">
                  <a:pos x="244" y="216"/>
                </a:cxn>
                <a:cxn ang="0">
                  <a:pos x="232" y="186"/>
                </a:cxn>
                <a:cxn ang="0">
                  <a:pos x="222" y="160"/>
                </a:cxn>
                <a:cxn ang="0">
                  <a:pos x="204" y="132"/>
                </a:cxn>
                <a:cxn ang="0">
                  <a:pos x="173" y="100"/>
                </a:cxn>
                <a:cxn ang="0">
                  <a:pos x="133" y="67"/>
                </a:cxn>
                <a:cxn ang="0">
                  <a:pos x="94" y="38"/>
                </a:cxn>
                <a:cxn ang="0">
                  <a:pos x="56" y="14"/>
                </a:cxn>
                <a:cxn ang="0">
                  <a:pos x="28" y="0"/>
                </a:cxn>
                <a:cxn ang="0">
                  <a:pos x="11" y="0"/>
                </a:cxn>
                <a:cxn ang="0">
                  <a:pos x="14" y="16"/>
                </a:cxn>
                <a:cxn ang="0">
                  <a:pos x="24" y="44"/>
                </a:cxn>
                <a:cxn ang="0">
                  <a:pos x="26" y="72"/>
                </a:cxn>
                <a:cxn ang="0">
                  <a:pos x="24" y="100"/>
                </a:cxn>
                <a:cxn ang="0">
                  <a:pos x="19" y="128"/>
                </a:cxn>
                <a:cxn ang="0">
                  <a:pos x="13" y="155"/>
                </a:cxn>
                <a:cxn ang="0">
                  <a:pos x="6" y="180"/>
                </a:cxn>
                <a:cxn ang="0">
                  <a:pos x="1" y="199"/>
                </a:cxn>
                <a:cxn ang="0">
                  <a:pos x="0" y="216"/>
                </a:cxn>
              </a:cxnLst>
              <a:rect l="0" t="0" r="r" b="b"/>
              <a:pathLst>
                <a:path w="280" h="447">
                  <a:moveTo>
                    <a:pt x="0" y="216"/>
                  </a:moveTo>
                  <a:lnTo>
                    <a:pt x="5" y="234"/>
                  </a:lnTo>
                  <a:lnTo>
                    <a:pt x="18" y="257"/>
                  </a:lnTo>
                  <a:lnTo>
                    <a:pt x="36" y="285"/>
                  </a:lnTo>
                  <a:lnTo>
                    <a:pt x="59" y="315"/>
                  </a:lnTo>
                  <a:lnTo>
                    <a:pt x="85" y="346"/>
                  </a:lnTo>
                  <a:lnTo>
                    <a:pt x="110" y="374"/>
                  </a:lnTo>
                  <a:lnTo>
                    <a:pt x="133" y="397"/>
                  </a:lnTo>
                  <a:lnTo>
                    <a:pt x="153" y="416"/>
                  </a:lnTo>
                  <a:lnTo>
                    <a:pt x="173" y="429"/>
                  </a:lnTo>
                  <a:lnTo>
                    <a:pt x="194" y="440"/>
                  </a:lnTo>
                  <a:lnTo>
                    <a:pt x="218" y="447"/>
                  </a:lnTo>
                  <a:lnTo>
                    <a:pt x="239" y="447"/>
                  </a:lnTo>
                  <a:lnTo>
                    <a:pt x="257" y="437"/>
                  </a:lnTo>
                  <a:lnTo>
                    <a:pt x="272" y="419"/>
                  </a:lnTo>
                  <a:lnTo>
                    <a:pt x="280" y="386"/>
                  </a:lnTo>
                  <a:lnTo>
                    <a:pt x="280" y="340"/>
                  </a:lnTo>
                  <a:lnTo>
                    <a:pt x="279" y="335"/>
                  </a:lnTo>
                  <a:lnTo>
                    <a:pt x="275" y="321"/>
                  </a:lnTo>
                  <a:lnTo>
                    <a:pt x="269" y="300"/>
                  </a:lnTo>
                  <a:lnTo>
                    <a:pt x="262" y="274"/>
                  </a:lnTo>
                  <a:lnTo>
                    <a:pt x="254" y="246"/>
                  </a:lnTo>
                  <a:lnTo>
                    <a:pt x="244" y="216"/>
                  </a:lnTo>
                  <a:lnTo>
                    <a:pt x="232" y="186"/>
                  </a:lnTo>
                  <a:lnTo>
                    <a:pt x="222" y="160"/>
                  </a:lnTo>
                  <a:lnTo>
                    <a:pt x="204" y="132"/>
                  </a:lnTo>
                  <a:lnTo>
                    <a:pt x="173" y="100"/>
                  </a:lnTo>
                  <a:lnTo>
                    <a:pt x="133" y="67"/>
                  </a:lnTo>
                  <a:lnTo>
                    <a:pt x="94" y="38"/>
                  </a:lnTo>
                  <a:lnTo>
                    <a:pt x="56" y="14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14" y="16"/>
                  </a:lnTo>
                  <a:lnTo>
                    <a:pt x="24" y="44"/>
                  </a:lnTo>
                  <a:lnTo>
                    <a:pt x="26" y="72"/>
                  </a:lnTo>
                  <a:lnTo>
                    <a:pt x="24" y="100"/>
                  </a:lnTo>
                  <a:lnTo>
                    <a:pt x="19" y="128"/>
                  </a:lnTo>
                  <a:lnTo>
                    <a:pt x="13" y="155"/>
                  </a:lnTo>
                  <a:lnTo>
                    <a:pt x="6" y="180"/>
                  </a:lnTo>
                  <a:lnTo>
                    <a:pt x="1" y="199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4" name="Freeform 50"/>
            <p:cNvSpPr>
              <a:spLocks/>
            </p:cNvSpPr>
            <p:nvPr/>
          </p:nvSpPr>
          <p:spPr bwMode="auto">
            <a:xfrm>
              <a:off x="4761" y="3362"/>
              <a:ext cx="129" cy="210"/>
            </a:xfrm>
            <a:custGeom>
              <a:avLst/>
              <a:gdLst/>
              <a:ahLst/>
              <a:cxnLst>
                <a:cxn ang="0">
                  <a:pos x="257" y="320"/>
                </a:cxn>
                <a:cxn ang="0">
                  <a:pos x="256" y="315"/>
                </a:cxn>
                <a:cxn ang="0">
                  <a:pos x="252" y="302"/>
                </a:cxn>
                <a:cxn ang="0">
                  <a:pos x="247" y="282"/>
                </a:cxn>
                <a:cxn ang="0">
                  <a:pos x="243" y="259"/>
                </a:cxn>
                <a:cxn ang="0">
                  <a:pos x="234" y="231"/>
                </a:cxn>
                <a:cxn ang="0">
                  <a:pos x="226" y="203"/>
                </a:cxn>
                <a:cxn ang="0">
                  <a:pos x="216" y="175"/>
                </a:cxn>
                <a:cxn ang="0">
                  <a:pos x="206" y="150"/>
                </a:cxn>
                <a:cxn ang="0">
                  <a:pos x="190" y="124"/>
                </a:cxn>
                <a:cxn ang="0">
                  <a:pos x="160" y="94"/>
                </a:cxn>
                <a:cxn ang="0">
                  <a:pos x="125" y="63"/>
                </a:cxn>
                <a:cxn ang="0">
                  <a:pos x="89" y="35"/>
                </a:cxn>
                <a:cxn ang="0">
                  <a:pos x="54" y="13"/>
                </a:cxn>
                <a:cxn ang="0">
                  <a:pos x="28" y="0"/>
                </a:cxn>
                <a:cxn ang="0">
                  <a:pos x="13" y="0"/>
                </a:cxn>
                <a:cxn ang="0">
                  <a:pos x="15" y="15"/>
                </a:cxn>
                <a:cxn ang="0">
                  <a:pos x="26" y="68"/>
                </a:cxn>
                <a:cxn ang="0">
                  <a:pos x="20" y="122"/>
                </a:cxn>
                <a:cxn ang="0">
                  <a:pos x="6" y="170"/>
                </a:cxn>
                <a:cxn ang="0">
                  <a:pos x="0" y="205"/>
                </a:cxn>
                <a:cxn ang="0">
                  <a:pos x="5" y="221"/>
                </a:cxn>
                <a:cxn ang="0">
                  <a:pos x="16" y="244"/>
                </a:cxn>
                <a:cxn ang="0">
                  <a:pos x="34" y="269"/>
                </a:cxn>
                <a:cxn ang="0">
                  <a:pos x="56" y="299"/>
                </a:cxn>
                <a:cxn ang="0">
                  <a:pos x="79" y="327"/>
                </a:cxn>
                <a:cxn ang="0">
                  <a:pos x="102" y="353"/>
                </a:cxn>
                <a:cxn ang="0">
                  <a:pos x="124" y="376"/>
                </a:cxn>
                <a:cxn ang="0">
                  <a:pos x="142" y="393"/>
                </a:cxn>
                <a:cxn ang="0">
                  <a:pos x="158" y="406"/>
                </a:cxn>
                <a:cxn ang="0">
                  <a:pos x="178" y="416"/>
                </a:cxn>
                <a:cxn ang="0">
                  <a:pos x="200" y="421"/>
                </a:cxn>
                <a:cxn ang="0">
                  <a:pos x="219" y="421"/>
                </a:cxn>
                <a:cxn ang="0">
                  <a:pos x="238" y="413"/>
                </a:cxn>
                <a:cxn ang="0">
                  <a:pos x="251" y="395"/>
                </a:cxn>
                <a:cxn ang="0">
                  <a:pos x="257" y="365"/>
                </a:cxn>
                <a:cxn ang="0">
                  <a:pos x="257" y="320"/>
                </a:cxn>
              </a:cxnLst>
              <a:rect l="0" t="0" r="r" b="b"/>
              <a:pathLst>
                <a:path w="257" h="421">
                  <a:moveTo>
                    <a:pt x="257" y="320"/>
                  </a:moveTo>
                  <a:lnTo>
                    <a:pt x="256" y="315"/>
                  </a:lnTo>
                  <a:lnTo>
                    <a:pt x="252" y="302"/>
                  </a:lnTo>
                  <a:lnTo>
                    <a:pt x="247" y="282"/>
                  </a:lnTo>
                  <a:lnTo>
                    <a:pt x="243" y="259"/>
                  </a:lnTo>
                  <a:lnTo>
                    <a:pt x="234" y="231"/>
                  </a:lnTo>
                  <a:lnTo>
                    <a:pt x="226" y="203"/>
                  </a:lnTo>
                  <a:lnTo>
                    <a:pt x="216" y="175"/>
                  </a:lnTo>
                  <a:lnTo>
                    <a:pt x="206" y="150"/>
                  </a:lnTo>
                  <a:lnTo>
                    <a:pt x="190" y="124"/>
                  </a:lnTo>
                  <a:lnTo>
                    <a:pt x="160" y="94"/>
                  </a:lnTo>
                  <a:lnTo>
                    <a:pt x="125" y="63"/>
                  </a:lnTo>
                  <a:lnTo>
                    <a:pt x="89" y="35"/>
                  </a:lnTo>
                  <a:lnTo>
                    <a:pt x="54" y="13"/>
                  </a:lnTo>
                  <a:lnTo>
                    <a:pt x="28" y="0"/>
                  </a:lnTo>
                  <a:lnTo>
                    <a:pt x="13" y="0"/>
                  </a:lnTo>
                  <a:lnTo>
                    <a:pt x="15" y="15"/>
                  </a:lnTo>
                  <a:lnTo>
                    <a:pt x="26" y="68"/>
                  </a:lnTo>
                  <a:lnTo>
                    <a:pt x="20" y="122"/>
                  </a:lnTo>
                  <a:lnTo>
                    <a:pt x="6" y="170"/>
                  </a:lnTo>
                  <a:lnTo>
                    <a:pt x="0" y="205"/>
                  </a:lnTo>
                  <a:lnTo>
                    <a:pt x="5" y="221"/>
                  </a:lnTo>
                  <a:lnTo>
                    <a:pt x="16" y="244"/>
                  </a:lnTo>
                  <a:lnTo>
                    <a:pt x="34" y="269"/>
                  </a:lnTo>
                  <a:lnTo>
                    <a:pt x="56" y="299"/>
                  </a:lnTo>
                  <a:lnTo>
                    <a:pt x="79" y="327"/>
                  </a:lnTo>
                  <a:lnTo>
                    <a:pt x="102" y="353"/>
                  </a:lnTo>
                  <a:lnTo>
                    <a:pt x="124" y="376"/>
                  </a:lnTo>
                  <a:lnTo>
                    <a:pt x="142" y="393"/>
                  </a:lnTo>
                  <a:lnTo>
                    <a:pt x="158" y="406"/>
                  </a:lnTo>
                  <a:lnTo>
                    <a:pt x="178" y="416"/>
                  </a:lnTo>
                  <a:lnTo>
                    <a:pt x="200" y="421"/>
                  </a:lnTo>
                  <a:lnTo>
                    <a:pt x="219" y="421"/>
                  </a:lnTo>
                  <a:lnTo>
                    <a:pt x="238" y="413"/>
                  </a:lnTo>
                  <a:lnTo>
                    <a:pt x="251" y="395"/>
                  </a:lnTo>
                  <a:lnTo>
                    <a:pt x="257" y="365"/>
                  </a:lnTo>
                  <a:lnTo>
                    <a:pt x="257" y="320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5" name="Freeform 51"/>
            <p:cNvSpPr>
              <a:spLocks/>
            </p:cNvSpPr>
            <p:nvPr/>
          </p:nvSpPr>
          <p:spPr bwMode="auto">
            <a:xfrm>
              <a:off x="5085" y="2712"/>
              <a:ext cx="285" cy="482"/>
            </a:xfrm>
            <a:custGeom>
              <a:avLst/>
              <a:gdLst/>
              <a:ahLst/>
              <a:cxnLst>
                <a:cxn ang="0">
                  <a:pos x="301" y="2"/>
                </a:cxn>
                <a:cxn ang="0">
                  <a:pos x="281" y="0"/>
                </a:cxn>
                <a:cxn ang="0">
                  <a:pos x="246" y="2"/>
                </a:cxn>
                <a:cxn ang="0">
                  <a:pos x="203" y="10"/>
                </a:cxn>
                <a:cxn ang="0">
                  <a:pos x="154" y="33"/>
                </a:cxn>
                <a:cxn ang="0">
                  <a:pos x="104" y="76"/>
                </a:cxn>
                <a:cxn ang="0">
                  <a:pos x="59" y="140"/>
                </a:cxn>
                <a:cxn ang="0">
                  <a:pos x="26" y="234"/>
                </a:cxn>
                <a:cxn ang="0">
                  <a:pos x="2" y="413"/>
                </a:cxn>
                <a:cxn ang="0">
                  <a:pos x="7" y="601"/>
                </a:cxn>
                <a:cxn ang="0">
                  <a:pos x="43" y="726"/>
                </a:cxn>
                <a:cxn ang="0">
                  <a:pos x="104" y="799"/>
                </a:cxn>
                <a:cxn ang="0">
                  <a:pos x="149" y="824"/>
                </a:cxn>
                <a:cxn ang="0">
                  <a:pos x="168" y="870"/>
                </a:cxn>
                <a:cxn ang="0">
                  <a:pos x="167" y="926"/>
                </a:cxn>
                <a:cxn ang="0">
                  <a:pos x="183" y="952"/>
                </a:cxn>
                <a:cxn ang="0">
                  <a:pos x="221" y="964"/>
                </a:cxn>
                <a:cxn ang="0">
                  <a:pos x="274" y="957"/>
                </a:cxn>
                <a:cxn ang="0">
                  <a:pos x="335" y="933"/>
                </a:cxn>
                <a:cxn ang="0">
                  <a:pos x="401" y="891"/>
                </a:cxn>
                <a:cxn ang="0">
                  <a:pos x="461" y="829"/>
                </a:cxn>
                <a:cxn ang="0">
                  <a:pos x="500" y="744"/>
                </a:cxn>
                <a:cxn ang="0">
                  <a:pos x="517" y="639"/>
                </a:cxn>
                <a:cxn ang="0">
                  <a:pos x="548" y="536"/>
                </a:cxn>
                <a:cxn ang="0">
                  <a:pos x="570" y="449"/>
                </a:cxn>
                <a:cxn ang="0">
                  <a:pos x="543" y="386"/>
                </a:cxn>
                <a:cxn ang="0">
                  <a:pos x="499" y="363"/>
                </a:cxn>
                <a:cxn ang="0">
                  <a:pos x="481" y="335"/>
                </a:cxn>
                <a:cxn ang="0">
                  <a:pos x="462" y="291"/>
                </a:cxn>
                <a:cxn ang="0">
                  <a:pos x="464" y="246"/>
                </a:cxn>
                <a:cxn ang="0">
                  <a:pos x="490" y="220"/>
                </a:cxn>
                <a:cxn ang="0">
                  <a:pos x="512" y="195"/>
                </a:cxn>
                <a:cxn ang="0">
                  <a:pos x="532" y="163"/>
                </a:cxn>
                <a:cxn ang="0">
                  <a:pos x="542" y="127"/>
                </a:cxn>
                <a:cxn ang="0">
                  <a:pos x="537" y="92"/>
                </a:cxn>
                <a:cxn ang="0">
                  <a:pos x="509" y="58"/>
                </a:cxn>
                <a:cxn ang="0">
                  <a:pos x="452" y="30"/>
                </a:cxn>
                <a:cxn ang="0">
                  <a:pos x="363" y="8"/>
                </a:cxn>
              </a:cxnLst>
              <a:rect l="0" t="0" r="r" b="b"/>
              <a:pathLst>
                <a:path w="570" h="964">
                  <a:moveTo>
                    <a:pt x="304" y="2"/>
                  </a:moveTo>
                  <a:lnTo>
                    <a:pt x="301" y="2"/>
                  </a:lnTo>
                  <a:lnTo>
                    <a:pt x="294" y="0"/>
                  </a:lnTo>
                  <a:lnTo>
                    <a:pt x="281" y="0"/>
                  </a:lnTo>
                  <a:lnTo>
                    <a:pt x="266" y="0"/>
                  </a:lnTo>
                  <a:lnTo>
                    <a:pt x="246" y="2"/>
                  </a:lnTo>
                  <a:lnTo>
                    <a:pt x="226" y="5"/>
                  </a:lnTo>
                  <a:lnTo>
                    <a:pt x="203" y="10"/>
                  </a:lnTo>
                  <a:lnTo>
                    <a:pt x="178" y="20"/>
                  </a:lnTo>
                  <a:lnTo>
                    <a:pt x="154" y="33"/>
                  </a:lnTo>
                  <a:lnTo>
                    <a:pt x="129" y="51"/>
                  </a:lnTo>
                  <a:lnTo>
                    <a:pt x="104" y="76"/>
                  </a:lnTo>
                  <a:lnTo>
                    <a:pt x="81" y="104"/>
                  </a:lnTo>
                  <a:lnTo>
                    <a:pt x="59" y="140"/>
                  </a:lnTo>
                  <a:lnTo>
                    <a:pt x="41" y="183"/>
                  </a:lnTo>
                  <a:lnTo>
                    <a:pt x="26" y="234"/>
                  </a:lnTo>
                  <a:lnTo>
                    <a:pt x="15" y="294"/>
                  </a:lnTo>
                  <a:lnTo>
                    <a:pt x="2" y="413"/>
                  </a:lnTo>
                  <a:lnTo>
                    <a:pt x="0" y="515"/>
                  </a:lnTo>
                  <a:lnTo>
                    <a:pt x="7" y="601"/>
                  </a:lnTo>
                  <a:lnTo>
                    <a:pt x="22" y="670"/>
                  </a:lnTo>
                  <a:lnTo>
                    <a:pt x="43" y="726"/>
                  </a:lnTo>
                  <a:lnTo>
                    <a:pt x="71" y="769"/>
                  </a:lnTo>
                  <a:lnTo>
                    <a:pt x="104" y="799"/>
                  </a:lnTo>
                  <a:lnTo>
                    <a:pt x="142" y="817"/>
                  </a:lnTo>
                  <a:lnTo>
                    <a:pt x="149" y="824"/>
                  </a:lnTo>
                  <a:lnTo>
                    <a:pt x="160" y="840"/>
                  </a:lnTo>
                  <a:lnTo>
                    <a:pt x="168" y="870"/>
                  </a:lnTo>
                  <a:lnTo>
                    <a:pt x="167" y="910"/>
                  </a:lnTo>
                  <a:lnTo>
                    <a:pt x="167" y="926"/>
                  </a:lnTo>
                  <a:lnTo>
                    <a:pt x="172" y="941"/>
                  </a:lnTo>
                  <a:lnTo>
                    <a:pt x="183" y="952"/>
                  </a:lnTo>
                  <a:lnTo>
                    <a:pt x="201" y="961"/>
                  </a:lnTo>
                  <a:lnTo>
                    <a:pt x="221" y="964"/>
                  </a:lnTo>
                  <a:lnTo>
                    <a:pt x="246" y="962"/>
                  </a:lnTo>
                  <a:lnTo>
                    <a:pt x="274" y="957"/>
                  </a:lnTo>
                  <a:lnTo>
                    <a:pt x="304" y="948"/>
                  </a:lnTo>
                  <a:lnTo>
                    <a:pt x="335" y="933"/>
                  </a:lnTo>
                  <a:lnTo>
                    <a:pt x="368" y="914"/>
                  </a:lnTo>
                  <a:lnTo>
                    <a:pt x="401" y="891"/>
                  </a:lnTo>
                  <a:lnTo>
                    <a:pt x="433" y="862"/>
                  </a:lnTo>
                  <a:lnTo>
                    <a:pt x="461" y="829"/>
                  </a:lnTo>
                  <a:lnTo>
                    <a:pt x="484" y="789"/>
                  </a:lnTo>
                  <a:lnTo>
                    <a:pt x="500" y="744"/>
                  </a:lnTo>
                  <a:lnTo>
                    <a:pt x="509" y="693"/>
                  </a:lnTo>
                  <a:lnTo>
                    <a:pt x="517" y="639"/>
                  </a:lnTo>
                  <a:lnTo>
                    <a:pt x="532" y="588"/>
                  </a:lnTo>
                  <a:lnTo>
                    <a:pt x="548" y="536"/>
                  </a:lnTo>
                  <a:lnTo>
                    <a:pt x="563" y="490"/>
                  </a:lnTo>
                  <a:lnTo>
                    <a:pt x="570" y="449"/>
                  </a:lnTo>
                  <a:lnTo>
                    <a:pt x="565" y="414"/>
                  </a:lnTo>
                  <a:lnTo>
                    <a:pt x="543" y="386"/>
                  </a:lnTo>
                  <a:lnTo>
                    <a:pt x="502" y="368"/>
                  </a:lnTo>
                  <a:lnTo>
                    <a:pt x="499" y="363"/>
                  </a:lnTo>
                  <a:lnTo>
                    <a:pt x="490" y="352"/>
                  </a:lnTo>
                  <a:lnTo>
                    <a:pt x="481" y="335"/>
                  </a:lnTo>
                  <a:lnTo>
                    <a:pt x="471" y="314"/>
                  </a:lnTo>
                  <a:lnTo>
                    <a:pt x="462" y="291"/>
                  </a:lnTo>
                  <a:lnTo>
                    <a:pt x="459" y="267"/>
                  </a:lnTo>
                  <a:lnTo>
                    <a:pt x="464" y="246"/>
                  </a:lnTo>
                  <a:lnTo>
                    <a:pt x="479" y="228"/>
                  </a:lnTo>
                  <a:lnTo>
                    <a:pt x="490" y="220"/>
                  </a:lnTo>
                  <a:lnTo>
                    <a:pt x="500" y="208"/>
                  </a:lnTo>
                  <a:lnTo>
                    <a:pt x="512" y="195"/>
                  </a:lnTo>
                  <a:lnTo>
                    <a:pt x="523" y="180"/>
                  </a:lnTo>
                  <a:lnTo>
                    <a:pt x="532" y="163"/>
                  </a:lnTo>
                  <a:lnTo>
                    <a:pt x="538" y="145"/>
                  </a:lnTo>
                  <a:lnTo>
                    <a:pt x="542" y="127"/>
                  </a:lnTo>
                  <a:lnTo>
                    <a:pt x="542" y="109"/>
                  </a:lnTo>
                  <a:lnTo>
                    <a:pt x="537" y="92"/>
                  </a:lnTo>
                  <a:lnTo>
                    <a:pt x="525" y="74"/>
                  </a:lnTo>
                  <a:lnTo>
                    <a:pt x="509" y="58"/>
                  </a:lnTo>
                  <a:lnTo>
                    <a:pt x="484" y="43"/>
                  </a:lnTo>
                  <a:lnTo>
                    <a:pt x="452" y="30"/>
                  </a:lnTo>
                  <a:lnTo>
                    <a:pt x="413" y="17"/>
                  </a:lnTo>
                  <a:lnTo>
                    <a:pt x="363" y="8"/>
                  </a:lnTo>
                  <a:lnTo>
                    <a:pt x="30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6" name="Freeform 52"/>
            <p:cNvSpPr>
              <a:spLocks/>
            </p:cNvSpPr>
            <p:nvPr/>
          </p:nvSpPr>
          <p:spPr bwMode="auto">
            <a:xfrm>
              <a:off x="5089" y="2715"/>
              <a:ext cx="274" cy="470"/>
            </a:xfrm>
            <a:custGeom>
              <a:avLst/>
              <a:gdLst/>
              <a:ahLst/>
              <a:cxnLst>
                <a:cxn ang="0">
                  <a:pos x="136" y="805"/>
                </a:cxn>
                <a:cxn ang="0">
                  <a:pos x="160" y="846"/>
                </a:cxn>
                <a:cxn ang="0">
                  <a:pos x="162" y="891"/>
                </a:cxn>
                <a:cxn ang="0">
                  <a:pos x="169" y="909"/>
                </a:cxn>
                <a:cxn ang="0">
                  <a:pos x="182" y="926"/>
                </a:cxn>
                <a:cxn ang="0">
                  <a:pos x="203" y="936"/>
                </a:cxn>
                <a:cxn ang="0">
                  <a:pos x="233" y="939"/>
                </a:cxn>
                <a:cxn ang="0">
                  <a:pos x="271" y="931"/>
                </a:cxn>
                <a:cxn ang="0">
                  <a:pos x="321" y="909"/>
                </a:cxn>
                <a:cxn ang="0">
                  <a:pos x="385" y="870"/>
                </a:cxn>
                <a:cxn ang="0">
                  <a:pos x="443" y="810"/>
                </a:cxn>
                <a:cxn ang="0">
                  <a:pos x="482" y="729"/>
                </a:cxn>
                <a:cxn ang="0">
                  <a:pos x="499" y="627"/>
                </a:cxn>
                <a:cxn ang="0">
                  <a:pos x="529" y="529"/>
                </a:cxn>
                <a:cxn ang="0">
                  <a:pos x="548" y="447"/>
                </a:cxn>
                <a:cxn ang="0">
                  <a:pos x="524" y="384"/>
                </a:cxn>
                <a:cxn ang="0">
                  <a:pos x="481" y="359"/>
                </a:cxn>
                <a:cxn ang="0">
                  <a:pos x="463" y="330"/>
                </a:cxn>
                <a:cxn ang="0">
                  <a:pos x="444" y="285"/>
                </a:cxn>
                <a:cxn ang="0">
                  <a:pos x="444" y="241"/>
                </a:cxn>
                <a:cxn ang="0">
                  <a:pos x="469" y="214"/>
                </a:cxn>
                <a:cxn ang="0">
                  <a:pos x="491" y="189"/>
                </a:cxn>
                <a:cxn ang="0">
                  <a:pos x="509" y="160"/>
                </a:cxn>
                <a:cxn ang="0">
                  <a:pos x="519" y="125"/>
                </a:cxn>
                <a:cxn ang="0">
                  <a:pos x="514" y="89"/>
                </a:cxn>
                <a:cxn ang="0">
                  <a:pos x="487" y="56"/>
                </a:cxn>
                <a:cxn ang="0">
                  <a:pos x="433" y="28"/>
                </a:cxn>
                <a:cxn ang="0">
                  <a:pos x="347" y="8"/>
                </a:cxn>
                <a:cxn ang="0">
                  <a:pos x="288" y="1"/>
                </a:cxn>
                <a:cxn ang="0">
                  <a:pos x="269" y="0"/>
                </a:cxn>
                <a:cxn ang="0">
                  <a:pos x="236" y="1"/>
                </a:cxn>
                <a:cxn ang="0">
                  <a:pos x="193" y="10"/>
                </a:cxn>
                <a:cxn ang="0">
                  <a:pos x="147" y="33"/>
                </a:cxn>
                <a:cxn ang="0">
                  <a:pos x="101" y="74"/>
                </a:cxn>
                <a:cxn ang="0">
                  <a:pos x="58" y="137"/>
                </a:cxn>
                <a:cxn ang="0">
                  <a:pos x="27" y="229"/>
                </a:cxn>
                <a:cxn ang="0">
                  <a:pos x="4" y="402"/>
                </a:cxn>
                <a:cxn ang="0">
                  <a:pos x="5" y="586"/>
                </a:cxn>
                <a:cxn ang="0">
                  <a:pos x="40" y="711"/>
                </a:cxn>
                <a:cxn ang="0">
                  <a:pos x="96" y="782"/>
                </a:cxn>
              </a:cxnLst>
              <a:rect l="0" t="0" r="r" b="b"/>
              <a:pathLst>
                <a:path w="548" h="939">
                  <a:moveTo>
                    <a:pt x="129" y="800"/>
                  </a:moveTo>
                  <a:lnTo>
                    <a:pt x="136" y="805"/>
                  </a:lnTo>
                  <a:lnTo>
                    <a:pt x="149" y="820"/>
                  </a:lnTo>
                  <a:lnTo>
                    <a:pt x="160" y="846"/>
                  </a:lnTo>
                  <a:lnTo>
                    <a:pt x="162" y="881"/>
                  </a:lnTo>
                  <a:lnTo>
                    <a:pt x="162" y="891"/>
                  </a:lnTo>
                  <a:lnTo>
                    <a:pt x="164" y="901"/>
                  </a:lnTo>
                  <a:lnTo>
                    <a:pt x="169" y="909"/>
                  </a:lnTo>
                  <a:lnTo>
                    <a:pt x="174" y="917"/>
                  </a:lnTo>
                  <a:lnTo>
                    <a:pt x="182" y="926"/>
                  </a:lnTo>
                  <a:lnTo>
                    <a:pt x="192" y="931"/>
                  </a:lnTo>
                  <a:lnTo>
                    <a:pt x="203" y="936"/>
                  </a:lnTo>
                  <a:lnTo>
                    <a:pt x="218" y="937"/>
                  </a:lnTo>
                  <a:lnTo>
                    <a:pt x="233" y="939"/>
                  </a:lnTo>
                  <a:lnTo>
                    <a:pt x="251" y="936"/>
                  </a:lnTo>
                  <a:lnTo>
                    <a:pt x="271" y="931"/>
                  </a:lnTo>
                  <a:lnTo>
                    <a:pt x="291" y="924"/>
                  </a:lnTo>
                  <a:lnTo>
                    <a:pt x="321" y="909"/>
                  </a:lnTo>
                  <a:lnTo>
                    <a:pt x="354" y="891"/>
                  </a:lnTo>
                  <a:lnTo>
                    <a:pt x="385" y="870"/>
                  </a:lnTo>
                  <a:lnTo>
                    <a:pt x="416" y="841"/>
                  </a:lnTo>
                  <a:lnTo>
                    <a:pt x="443" y="810"/>
                  </a:lnTo>
                  <a:lnTo>
                    <a:pt x="466" y="772"/>
                  </a:lnTo>
                  <a:lnTo>
                    <a:pt x="482" y="729"/>
                  </a:lnTo>
                  <a:lnTo>
                    <a:pt x="491" y="680"/>
                  </a:lnTo>
                  <a:lnTo>
                    <a:pt x="499" y="627"/>
                  </a:lnTo>
                  <a:lnTo>
                    <a:pt x="512" y="577"/>
                  </a:lnTo>
                  <a:lnTo>
                    <a:pt x="529" y="529"/>
                  </a:lnTo>
                  <a:lnTo>
                    <a:pt x="542" y="487"/>
                  </a:lnTo>
                  <a:lnTo>
                    <a:pt x="548" y="447"/>
                  </a:lnTo>
                  <a:lnTo>
                    <a:pt x="544" y="412"/>
                  </a:lnTo>
                  <a:lnTo>
                    <a:pt x="524" y="384"/>
                  </a:lnTo>
                  <a:lnTo>
                    <a:pt x="484" y="364"/>
                  </a:lnTo>
                  <a:lnTo>
                    <a:pt x="481" y="359"/>
                  </a:lnTo>
                  <a:lnTo>
                    <a:pt x="473" y="348"/>
                  </a:lnTo>
                  <a:lnTo>
                    <a:pt x="463" y="330"/>
                  </a:lnTo>
                  <a:lnTo>
                    <a:pt x="453" y="308"/>
                  </a:lnTo>
                  <a:lnTo>
                    <a:pt x="444" y="285"/>
                  </a:lnTo>
                  <a:lnTo>
                    <a:pt x="441" y="262"/>
                  </a:lnTo>
                  <a:lnTo>
                    <a:pt x="444" y="241"/>
                  </a:lnTo>
                  <a:lnTo>
                    <a:pt x="459" y="222"/>
                  </a:lnTo>
                  <a:lnTo>
                    <a:pt x="469" y="214"/>
                  </a:lnTo>
                  <a:lnTo>
                    <a:pt x="481" y="203"/>
                  </a:lnTo>
                  <a:lnTo>
                    <a:pt x="491" y="189"/>
                  </a:lnTo>
                  <a:lnTo>
                    <a:pt x="501" y="175"/>
                  </a:lnTo>
                  <a:lnTo>
                    <a:pt x="509" y="160"/>
                  </a:lnTo>
                  <a:lnTo>
                    <a:pt x="515" y="142"/>
                  </a:lnTo>
                  <a:lnTo>
                    <a:pt x="519" y="125"/>
                  </a:lnTo>
                  <a:lnTo>
                    <a:pt x="519" y="107"/>
                  </a:lnTo>
                  <a:lnTo>
                    <a:pt x="514" y="89"/>
                  </a:lnTo>
                  <a:lnTo>
                    <a:pt x="502" y="72"/>
                  </a:lnTo>
                  <a:lnTo>
                    <a:pt x="487" y="56"/>
                  </a:lnTo>
                  <a:lnTo>
                    <a:pt x="464" y="41"/>
                  </a:lnTo>
                  <a:lnTo>
                    <a:pt x="433" y="28"/>
                  </a:lnTo>
                  <a:lnTo>
                    <a:pt x="395" y="16"/>
                  </a:lnTo>
                  <a:lnTo>
                    <a:pt x="347" y="8"/>
                  </a:lnTo>
                  <a:lnTo>
                    <a:pt x="291" y="1"/>
                  </a:lnTo>
                  <a:lnTo>
                    <a:pt x="288" y="1"/>
                  </a:lnTo>
                  <a:lnTo>
                    <a:pt x="281" y="0"/>
                  </a:lnTo>
                  <a:lnTo>
                    <a:pt x="269" y="0"/>
                  </a:lnTo>
                  <a:lnTo>
                    <a:pt x="255" y="0"/>
                  </a:lnTo>
                  <a:lnTo>
                    <a:pt x="236" y="1"/>
                  </a:lnTo>
                  <a:lnTo>
                    <a:pt x="217" y="5"/>
                  </a:lnTo>
                  <a:lnTo>
                    <a:pt x="193" y="10"/>
                  </a:lnTo>
                  <a:lnTo>
                    <a:pt x="170" y="19"/>
                  </a:lnTo>
                  <a:lnTo>
                    <a:pt x="147" y="33"/>
                  </a:lnTo>
                  <a:lnTo>
                    <a:pt x="124" y="51"/>
                  </a:lnTo>
                  <a:lnTo>
                    <a:pt x="101" y="74"/>
                  </a:lnTo>
                  <a:lnTo>
                    <a:pt x="78" y="102"/>
                  </a:lnTo>
                  <a:lnTo>
                    <a:pt x="58" y="137"/>
                  </a:lnTo>
                  <a:lnTo>
                    <a:pt x="42" y="180"/>
                  </a:lnTo>
                  <a:lnTo>
                    <a:pt x="27" y="229"/>
                  </a:lnTo>
                  <a:lnTo>
                    <a:pt x="15" y="287"/>
                  </a:lnTo>
                  <a:lnTo>
                    <a:pt x="4" y="402"/>
                  </a:lnTo>
                  <a:lnTo>
                    <a:pt x="0" y="503"/>
                  </a:lnTo>
                  <a:lnTo>
                    <a:pt x="5" y="586"/>
                  </a:lnTo>
                  <a:lnTo>
                    <a:pt x="20" y="655"/>
                  </a:lnTo>
                  <a:lnTo>
                    <a:pt x="40" y="711"/>
                  </a:lnTo>
                  <a:lnTo>
                    <a:pt x="65" y="752"/>
                  </a:lnTo>
                  <a:lnTo>
                    <a:pt x="96" y="782"/>
                  </a:lnTo>
                  <a:lnTo>
                    <a:pt x="129" y="800"/>
                  </a:lnTo>
                  <a:close/>
                </a:path>
              </a:pathLst>
            </a:custGeom>
            <a:solidFill>
              <a:srgbClr val="F4E5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7" name="Freeform 53"/>
            <p:cNvSpPr>
              <a:spLocks/>
            </p:cNvSpPr>
            <p:nvPr/>
          </p:nvSpPr>
          <p:spPr bwMode="auto">
            <a:xfrm>
              <a:off x="5094" y="2719"/>
              <a:ext cx="263" cy="458"/>
            </a:xfrm>
            <a:custGeom>
              <a:avLst/>
              <a:gdLst/>
              <a:ahLst/>
              <a:cxnLst>
                <a:cxn ang="0">
                  <a:pos x="121" y="789"/>
                </a:cxn>
                <a:cxn ang="0">
                  <a:pos x="150" y="824"/>
                </a:cxn>
                <a:cxn ang="0">
                  <a:pos x="159" y="865"/>
                </a:cxn>
                <a:cxn ang="0">
                  <a:pos x="164" y="881"/>
                </a:cxn>
                <a:cxn ang="0">
                  <a:pos x="175" y="898"/>
                </a:cxn>
                <a:cxn ang="0">
                  <a:pos x="195" y="911"/>
                </a:cxn>
                <a:cxn ang="0">
                  <a:pos x="223" y="914"/>
                </a:cxn>
                <a:cxn ang="0">
                  <a:pos x="258" y="908"/>
                </a:cxn>
                <a:cxn ang="0">
                  <a:pos x="306" y="886"/>
                </a:cxn>
                <a:cxn ang="0">
                  <a:pos x="368" y="848"/>
                </a:cxn>
                <a:cxn ang="0">
                  <a:pos x="425" y="792"/>
                </a:cxn>
                <a:cxn ang="0">
                  <a:pos x="463" y="715"/>
                </a:cxn>
                <a:cxn ang="0">
                  <a:pos x="479" y="617"/>
                </a:cxn>
                <a:cxn ang="0">
                  <a:pos x="507" y="525"/>
                </a:cxn>
                <a:cxn ang="0">
                  <a:pos x="527" y="446"/>
                </a:cxn>
                <a:cxn ang="0">
                  <a:pos x="504" y="384"/>
                </a:cxn>
                <a:cxn ang="0">
                  <a:pos x="463" y="356"/>
                </a:cxn>
                <a:cxn ang="0">
                  <a:pos x="443" y="327"/>
                </a:cxn>
                <a:cxn ang="0">
                  <a:pos x="425" y="280"/>
                </a:cxn>
                <a:cxn ang="0">
                  <a:pos x="425" y="234"/>
                </a:cxn>
                <a:cxn ang="0">
                  <a:pos x="448" y="210"/>
                </a:cxn>
                <a:cxn ang="0">
                  <a:pos x="467" y="186"/>
                </a:cxn>
                <a:cxn ang="0">
                  <a:pos x="486" y="157"/>
                </a:cxn>
                <a:cxn ang="0">
                  <a:pos x="494" y="122"/>
                </a:cxn>
                <a:cxn ang="0">
                  <a:pos x="489" y="87"/>
                </a:cxn>
                <a:cxn ang="0">
                  <a:pos x="463" y="56"/>
                </a:cxn>
                <a:cxn ang="0">
                  <a:pos x="413" y="28"/>
                </a:cxn>
                <a:cxn ang="0">
                  <a:pos x="330" y="8"/>
                </a:cxn>
                <a:cxn ang="0">
                  <a:pos x="266" y="0"/>
                </a:cxn>
                <a:cxn ang="0">
                  <a:pos x="205" y="5"/>
                </a:cxn>
                <a:cxn ang="0">
                  <a:pos x="117" y="49"/>
                </a:cxn>
                <a:cxn ang="0">
                  <a:pos x="40" y="175"/>
                </a:cxn>
                <a:cxn ang="0">
                  <a:pos x="4" y="393"/>
                </a:cxn>
                <a:cxn ang="0">
                  <a:pos x="5" y="573"/>
                </a:cxn>
                <a:cxn ang="0">
                  <a:pos x="35" y="696"/>
                </a:cxn>
                <a:cxn ang="0">
                  <a:pos x="84" y="766"/>
                </a:cxn>
              </a:cxnLst>
              <a:rect l="0" t="0" r="r" b="b"/>
              <a:pathLst>
                <a:path w="527" h="914">
                  <a:moveTo>
                    <a:pt x="114" y="784"/>
                  </a:moveTo>
                  <a:lnTo>
                    <a:pt x="121" y="789"/>
                  </a:lnTo>
                  <a:lnTo>
                    <a:pt x="136" y="802"/>
                  </a:lnTo>
                  <a:lnTo>
                    <a:pt x="150" y="824"/>
                  </a:lnTo>
                  <a:lnTo>
                    <a:pt x="157" y="855"/>
                  </a:lnTo>
                  <a:lnTo>
                    <a:pt x="159" y="865"/>
                  </a:lnTo>
                  <a:lnTo>
                    <a:pt x="160" y="873"/>
                  </a:lnTo>
                  <a:lnTo>
                    <a:pt x="164" y="881"/>
                  </a:lnTo>
                  <a:lnTo>
                    <a:pt x="169" y="890"/>
                  </a:lnTo>
                  <a:lnTo>
                    <a:pt x="175" y="898"/>
                  </a:lnTo>
                  <a:lnTo>
                    <a:pt x="185" y="906"/>
                  </a:lnTo>
                  <a:lnTo>
                    <a:pt x="195" y="911"/>
                  </a:lnTo>
                  <a:lnTo>
                    <a:pt x="208" y="914"/>
                  </a:lnTo>
                  <a:lnTo>
                    <a:pt x="223" y="914"/>
                  </a:lnTo>
                  <a:lnTo>
                    <a:pt x="240" y="913"/>
                  </a:lnTo>
                  <a:lnTo>
                    <a:pt x="258" y="908"/>
                  </a:lnTo>
                  <a:lnTo>
                    <a:pt x="278" y="899"/>
                  </a:lnTo>
                  <a:lnTo>
                    <a:pt x="306" y="886"/>
                  </a:lnTo>
                  <a:lnTo>
                    <a:pt x="337" y="870"/>
                  </a:lnTo>
                  <a:lnTo>
                    <a:pt x="368" y="848"/>
                  </a:lnTo>
                  <a:lnTo>
                    <a:pt x="398" y="822"/>
                  </a:lnTo>
                  <a:lnTo>
                    <a:pt x="425" y="792"/>
                  </a:lnTo>
                  <a:lnTo>
                    <a:pt x="448" y="756"/>
                  </a:lnTo>
                  <a:lnTo>
                    <a:pt x="463" y="715"/>
                  </a:lnTo>
                  <a:lnTo>
                    <a:pt x="471" y="667"/>
                  </a:lnTo>
                  <a:lnTo>
                    <a:pt x="479" y="617"/>
                  </a:lnTo>
                  <a:lnTo>
                    <a:pt x="492" y="569"/>
                  </a:lnTo>
                  <a:lnTo>
                    <a:pt x="507" y="525"/>
                  </a:lnTo>
                  <a:lnTo>
                    <a:pt x="520" y="484"/>
                  </a:lnTo>
                  <a:lnTo>
                    <a:pt x="527" y="446"/>
                  </a:lnTo>
                  <a:lnTo>
                    <a:pt x="522" y="413"/>
                  </a:lnTo>
                  <a:lnTo>
                    <a:pt x="504" y="384"/>
                  </a:lnTo>
                  <a:lnTo>
                    <a:pt x="466" y="361"/>
                  </a:lnTo>
                  <a:lnTo>
                    <a:pt x="463" y="356"/>
                  </a:lnTo>
                  <a:lnTo>
                    <a:pt x="454" y="345"/>
                  </a:lnTo>
                  <a:lnTo>
                    <a:pt x="443" y="327"/>
                  </a:lnTo>
                  <a:lnTo>
                    <a:pt x="433" y="304"/>
                  </a:lnTo>
                  <a:lnTo>
                    <a:pt x="425" y="280"/>
                  </a:lnTo>
                  <a:lnTo>
                    <a:pt x="421" y="256"/>
                  </a:lnTo>
                  <a:lnTo>
                    <a:pt x="425" y="234"/>
                  </a:lnTo>
                  <a:lnTo>
                    <a:pt x="438" y="218"/>
                  </a:lnTo>
                  <a:lnTo>
                    <a:pt x="448" y="210"/>
                  </a:lnTo>
                  <a:lnTo>
                    <a:pt x="458" y="198"/>
                  </a:lnTo>
                  <a:lnTo>
                    <a:pt x="467" y="186"/>
                  </a:lnTo>
                  <a:lnTo>
                    <a:pt x="477" y="172"/>
                  </a:lnTo>
                  <a:lnTo>
                    <a:pt x="486" y="157"/>
                  </a:lnTo>
                  <a:lnTo>
                    <a:pt x="492" y="140"/>
                  </a:lnTo>
                  <a:lnTo>
                    <a:pt x="494" y="122"/>
                  </a:lnTo>
                  <a:lnTo>
                    <a:pt x="494" y="106"/>
                  </a:lnTo>
                  <a:lnTo>
                    <a:pt x="489" y="87"/>
                  </a:lnTo>
                  <a:lnTo>
                    <a:pt x="479" y="71"/>
                  </a:lnTo>
                  <a:lnTo>
                    <a:pt x="463" y="56"/>
                  </a:lnTo>
                  <a:lnTo>
                    <a:pt x="441" y="41"/>
                  </a:lnTo>
                  <a:lnTo>
                    <a:pt x="413" y="28"/>
                  </a:lnTo>
                  <a:lnTo>
                    <a:pt x="375" y="16"/>
                  </a:lnTo>
                  <a:lnTo>
                    <a:pt x="330" y="8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41" y="0"/>
                  </a:lnTo>
                  <a:lnTo>
                    <a:pt x="205" y="5"/>
                  </a:lnTo>
                  <a:lnTo>
                    <a:pt x="162" y="20"/>
                  </a:lnTo>
                  <a:lnTo>
                    <a:pt x="117" y="49"/>
                  </a:lnTo>
                  <a:lnTo>
                    <a:pt x="75" y="101"/>
                  </a:lnTo>
                  <a:lnTo>
                    <a:pt x="40" y="175"/>
                  </a:lnTo>
                  <a:lnTo>
                    <a:pt x="15" y="280"/>
                  </a:lnTo>
                  <a:lnTo>
                    <a:pt x="4" y="393"/>
                  </a:lnTo>
                  <a:lnTo>
                    <a:pt x="0" y="490"/>
                  </a:lnTo>
                  <a:lnTo>
                    <a:pt x="5" y="573"/>
                  </a:lnTo>
                  <a:lnTo>
                    <a:pt x="17" y="640"/>
                  </a:lnTo>
                  <a:lnTo>
                    <a:pt x="35" y="696"/>
                  </a:lnTo>
                  <a:lnTo>
                    <a:pt x="58" y="738"/>
                  </a:lnTo>
                  <a:lnTo>
                    <a:pt x="84" y="766"/>
                  </a:lnTo>
                  <a:lnTo>
                    <a:pt x="114" y="784"/>
                  </a:lnTo>
                  <a:close/>
                </a:path>
              </a:pathLst>
            </a:custGeom>
            <a:solidFill>
              <a:srgbClr val="E5C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8" name="Freeform 54"/>
            <p:cNvSpPr>
              <a:spLocks/>
            </p:cNvSpPr>
            <p:nvPr/>
          </p:nvSpPr>
          <p:spPr bwMode="auto">
            <a:xfrm>
              <a:off x="5095" y="2724"/>
              <a:ext cx="252" cy="444"/>
            </a:xfrm>
            <a:custGeom>
              <a:avLst/>
              <a:gdLst/>
              <a:ahLst/>
              <a:cxnLst>
                <a:cxn ang="0">
                  <a:pos x="102" y="769"/>
                </a:cxn>
                <a:cxn ang="0">
                  <a:pos x="114" y="776"/>
                </a:cxn>
                <a:cxn ang="0">
                  <a:pos x="132" y="790"/>
                </a:cxn>
                <a:cxn ang="0">
                  <a:pos x="147" y="812"/>
                </a:cxn>
                <a:cxn ang="0">
                  <a:pos x="153" y="835"/>
                </a:cxn>
                <a:cxn ang="0">
                  <a:pos x="162" y="850"/>
                </a:cxn>
                <a:cxn ang="0">
                  <a:pos x="170" y="868"/>
                </a:cxn>
                <a:cxn ang="0">
                  <a:pos x="186" y="883"/>
                </a:cxn>
                <a:cxn ang="0">
                  <a:pos x="210" y="888"/>
                </a:cxn>
                <a:cxn ang="0">
                  <a:pos x="244" y="883"/>
                </a:cxn>
                <a:cxn ang="0">
                  <a:pos x="292" y="861"/>
                </a:cxn>
                <a:cxn ang="0">
                  <a:pos x="352" y="825"/>
                </a:cxn>
                <a:cxn ang="0">
                  <a:pos x="408" y="772"/>
                </a:cxn>
                <a:cxn ang="0">
                  <a:pos x="444" y="698"/>
                </a:cxn>
                <a:cxn ang="0">
                  <a:pos x="457" y="604"/>
                </a:cxn>
                <a:cxn ang="0">
                  <a:pos x="485" y="516"/>
                </a:cxn>
                <a:cxn ang="0">
                  <a:pos x="503" y="441"/>
                </a:cxn>
                <a:cxn ang="0">
                  <a:pos x="484" y="381"/>
                </a:cxn>
                <a:cxn ang="0">
                  <a:pos x="444" y="351"/>
                </a:cxn>
                <a:cxn ang="0">
                  <a:pos x="424" y="320"/>
                </a:cxn>
                <a:cxn ang="0">
                  <a:pos x="404" y="274"/>
                </a:cxn>
                <a:cxn ang="0">
                  <a:pos x="403" y="228"/>
                </a:cxn>
                <a:cxn ang="0">
                  <a:pos x="426" y="203"/>
                </a:cxn>
                <a:cxn ang="0">
                  <a:pos x="446" y="180"/>
                </a:cxn>
                <a:cxn ang="0">
                  <a:pos x="462" y="150"/>
                </a:cxn>
                <a:cxn ang="0">
                  <a:pos x="470" y="119"/>
                </a:cxn>
                <a:cxn ang="0">
                  <a:pos x="465" y="84"/>
                </a:cxn>
                <a:cxn ang="0">
                  <a:pos x="441" y="53"/>
                </a:cxn>
                <a:cxn ang="0">
                  <a:pos x="393" y="26"/>
                </a:cxn>
                <a:cxn ang="0">
                  <a:pos x="315" y="8"/>
                </a:cxn>
                <a:cxn ang="0">
                  <a:pos x="256" y="0"/>
                </a:cxn>
                <a:cxn ang="0">
                  <a:pos x="196" y="5"/>
                </a:cxn>
                <a:cxn ang="0">
                  <a:pos x="112" y="48"/>
                </a:cxn>
                <a:cxn ang="0">
                  <a:pos x="36" y="170"/>
                </a:cxn>
                <a:cxn ang="0">
                  <a:pos x="2" y="383"/>
                </a:cxn>
                <a:cxn ang="0">
                  <a:pos x="3" y="558"/>
                </a:cxn>
                <a:cxn ang="0">
                  <a:pos x="30" y="680"/>
                </a:cxn>
                <a:cxn ang="0">
                  <a:pos x="74" y="749"/>
                </a:cxn>
              </a:cxnLst>
              <a:rect l="0" t="0" r="r" b="b"/>
              <a:pathLst>
                <a:path w="503" h="888">
                  <a:moveTo>
                    <a:pt x="101" y="767"/>
                  </a:moveTo>
                  <a:lnTo>
                    <a:pt x="102" y="769"/>
                  </a:lnTo>
                  <a:lnTo>
                    <a:pt x="107" y="771"/>
                  </a:lnTo>
                  <a:lnTo>
                    <a:pt x="114" y="776"/>
                  </a:lnTo>
                  <a:lnTo>
                    <a:pt x="124" y="782"/>
                  </a:lnTo>
                  <a:lnTo>
                    <a:pt x="132" y="790"/>
                  </a:lnTo>
                  <a:lnTo>
                    <a:pt x="140" y="800"/>
                  </a:lnTo>
                  <a:lnTo>
                    <a:pt x="147" y="812"/>
                  </a:lnTo>
                  <a:lnTo>
                    <a:pt x="152" y="827"/>
                  </a:lnTo>
                  <a:lnTo>
                    <a:pt x="153" y="835"/>
                  </a:lnTo>
                  <a:lnTo>
                    <a:pt x="157" y="843"/>
                  </a:lnTo>
                  <a:lnTo>
                    <a:pt x="162" y="850"/>
                  </a:lnTo>
                  <a:lnTo>
                    <a:pt x="165" y="858"/>
                  </a:lnTo>
                  <a:lnTo>
                    <a:pt x="170" y="868"/>
                  </a:lnTo>
                  <a:lnTo>
                    <a:pt x="177" y="878"/>
                  </a:lnTo>
                  <a:lnTo>
                    <a:pt x="186" y="883"/>
                  </a:lnTo>
                  <a:lnTo>
                    <a:pt x="198" y="888"/>
                  </a:lnTo>
                  <a:lnTo>
                    <a:pt x="210" y="888"/>
                  </a:lnTo>
                  <a:lnTo>
                    <a:pt x="226" y="886"/>
                  </a:lnTo>
                  <a:lnTo>
                    <a:pt x="244" y="883"/>
                  </a:lnTo>
                  <a:lnTo>
                    <a:pt x="264" y="875"/>
                  </a:lnTo>
                  <a:lnTo>
                    <a:pt x="292" y="861"/>
                  </a:lnTo>
                  <a:lnTo>
                    <a:pt x="322" y="845"/>
                  </a:lnTo>
                  <a:lnTo>
                    <a:pt x="352" y="825"/>
                  </a:lnTo>
                  <a:lnTo>
                    <a:pt x="381" y="802"/>
                  </a:lnTo>
                  <a:lnTo>
                    <a:pt x="408" y="772"/>
                  </a:lnTo>
                  <a:lnTo>
                    <a:pt x="429" y="739"/>
                  </a:lnTo>
                  <a:lnTo>
                    <a:pt x="444" y="698"/>
                  </a:lnTo>
                  <a:lnTo>
                    <a:pt x="451" y="652"/>
                  </a:lnTo>
                  <a:lnTo>
                    <a:pt x="457" y="604"/>
                  </a:lnTo>
                  <a:lnTo>
                    <a:pt x="470" y="558"/>
                  </a:lnTo>
                  <a:lnTo>
                    <a:pt x="485" y="516"/>
                  </a:lnTo>
                  <a:lnTo>
                    <a:pt x="499" y="477"/>
                  </a:lnTo>
                  <a:lnTo>
                    <a:pt x="503" y="441"/>
                  </a:lnTo>
                  <a:lnTo>
                    <a:pt x="500" y="409"/>
                  </a:lnTo>
                  <a:lnTo>
                    <a:pt x="484" y="381"/>
                  </a:lnTo>
                  <a:lnTo>
                    <a:pt x="447" y="356"/>
                  </a:lnTo>
                  <a:lnTo>
                    <a:pt x="444" y="351"/>
                  </a:lnTo>
                  <a:lnTo>
                    <a:pt x="436" y="338"/>
                  </a:lnTo>
                  <a:lnTo>
                    <a:pt x="424" y="320"/>
                  </a:lnTo>
                  <a:lnTo>
                    <a:pt x="414" y="297"/>
                  </a:lnTo>
                  <a:lnTo>
                    <a:pt x="404" y="274"/>
                  </a:lnTo>
                  <a:lnTo>
                    <a:pt x="401" y="249"/>
                  </a:lnTo>
                  <a:lnTo>
                    <a:pt x="403" y="228"/>
                  </a:lnTo>
                  <a:lnTo>
                    <a:pt x="416" y="211"/>
                  </a:lnTo>
                  <a:lnTo>
                    <a:pt x="426" y="203"/>
                  </a:lnTo>
                  <a:lnTo>
                    <a:pt x="436" y="193"/>
                  </a:lnTo>
                  <a:lnTo>
                    <a:pt x="446" y="180"/>
                  </a:lnTo>
                  <a:lnTo>
                    <a:pt x="454" y="166"/>
                  </a:lnTo>
                  <a:lnTo>
                    <a:pt x="462" y="150"/>
                  </a:lnTo>
                  <a:lnTo>
                    <a:pt x="467" y="135"/>
                  </a:lnTo>
                  <a:lnTo>
                    <a:pt x="470" y="119"/>
                  </a:lnTo>
                  <a:lnTo>
                    <a:pt x="470" y="100"/>
                  </a:lnTo>
                  <a:lnTo>
                    <a:pt x="465" y="84"/>
                  </a:lnTo>
                  <a:lnTo>
                    <a:pt x="456" y="69"/>
                  </a:lnTo>
                  <a:lnTo>
                    <a:pt x="441" y="53"/>
                  </a:lnTo>
                  <a:lnTo>
                    <a:pt x="421" y="39"/>
                  </a:lnTo>
                  <a:lnTo>
                    <a:pt x="393" y="26"/>
                  </a:lnTo>
                  <a:lnTo>
                    <a:pt x="358" y="16"/>
                  </a:lnTo>
                  <a:lnTo>
                    <a:pt x="315" y="8"/>
                  </a:lnTo>
                  <a:lnTo>
                    <a:pt x="264" y="1"/>
                  </a:lnTo>
                  <a:lnTo>
                    <a:pt x="256" y="0"/>
                  </a:lnTo>
                  <a:lnTo>
                    <a:pt x="231" y="0"/>
                  </a:lnTo>
                  <a:lnTo>
                    <a:pt x="196" y="5"/>
                  </a:lnTo>
                  <a:lnTo>
                    <a:pt x="155" y="18"/>
                  </a:lnTo>
                  <a:lnTo>
                    <a:pt x="112" y="48"/>
                  </a:lnTo>
                  <a:lnTo>
                    <a:pt x="71" y="97"/>
                  </a:lnTo>
                  <a:lnTo>
                    <a:pt x="36" y="170"/>
                  </a:lnTo>
                  <a:lnTo>
                    <a:pt x="13" y="272"/>
                  </a:lnTo>
                  <a:lnTo>
                    <a:pt x="2" y="383"/>
                  </a:lnTo>
                  <a:lnTo>
                    <a:pt x="0" y="477"/>
                  </a:lnTo>
                  <a:lnTo>
                    <a:pt x="3" y="558"/>
                  </a:lnTo>
                  <a:lnTo>
                    <a:pt x="15" y="625"/>
                  </a:lnTo>
                  <a:lnTo>
                    <a:pt x="30" y="680"/>
                  </a:lnTo>
                  <a:lnTo>
                    <a:pt x="51" y="721"/>
                  </a:lnTo>
                  <a:lnTo>
                    <a:pt x="74" y="749"/>
                  </a:lnTo>
                  <a:lnTo>
                    <a:pt x="101" y="767"/>
                  </a:lnTo>
                  <a:close/>
                </a:path>
              </a:pathLst>
            </a:custGeom>
            <a:solidFill>
              <a:srgbClr val="DBAF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99" name="Freeform 55"/>
            <p:cNvSpPr>
              <a:spLocks/>
            </p:cNvSpPr>
            <p:nvPr/>
          </p:nvSpPr>
          <p:spPr bwMode="auto">
            <a:xfrm>
              <a:off x="5100" y="2729"/>
              <a:ext cx="242" cy="432"/>
            </a:xfrm>
            <a:custGeom>
              <a:avLst/>
              <a:gdLst/>
              <a:ahLst/>
              <a:cxnLst>
                <a:cxn ang="0">
                  <a:pos x="87" y="751"/>
                </a:cxn>
                <a:cxn ang="0">
                  <a:pos x="100" y="758"/>
                </a:cxn>
                <a:cxn ang="0">
                  <a:pos x="120" y="769"/>
                </a:cxn>
                <a:cxn ang="0">
                  <a:pos x="140" y="787"/>
                </a:cxn>
                <a:cxn ang="0">
                  <a:pos x="150" y="807"/>
                </a:cxn>
                <a:cxn ang="0">
                  <a:pos x="158" y="822"/>
                </a:cxn>
                <a:cxn ang="0">
                  <a:pos x="165" y="842"/>
                </a:cxn>
                <a:cxn ang="0">
                  <a:pos x="178" y="860"/>
                </a:cxn>
                <a:cxn ang="0">
                  <a:pos x="200" y="865"/>
                </a:cxn>
                <a:cxn ang="0">
                  <a:pos x="231" y="858"/>
                </a:cxn>
                <a:cxn ang="0">
                  <a:pos x="277" y="839"/>
                </a:cxn>
                <a:cxn ang="0">
                  <a:pos x="335" y="804"/>
                </a:cxn>
                <a:cxn ang="0">
                  <a:pos x="389" y="754"/>
                </a:cxn>
                <a:cxn ang="0">
                  <a:pos x="424" y="683"/>
                </a:cxn>
                <a:cxn ang="0">
                  <a:pos x="439" y="593"/>
                </a:cxn>
                <a:cxn ang="0">
                  <a:pos x="465" y="510"/>
                </a:cxn>
                <a:cxn ang="0">
                  <a:pos x="484" y="439"/>
                </a:cxn>
                <a:cxn ang="0">
                  <a:pos x="464" y="380"/>
                </a:cxn>
                <a:cxn ang="0">
                  <a:pos x="427" y="348"/>
                </a:cxn>
                <a:cxn ang="0">
                  <a:pos x="408" y="317"/>
                </a:cxn>
                <a:cxn ang="0">
                  <a:pos x="386" y="269"/>
                </a:cxn>
                <a:cxn ang="0">
                  <a:pos x="383" y="223"/>
                </a:cxn>
                <a:cxn ang="0">
                  <a:pos x="403" y="198"/>
                </a:cxn>
                <a:cxn ang="0">
                  <a:pos x="422" y="177"/>
                </a:cxn>
                <a:cxn ang="0">
                  <a:pos x="437" y="149"/>
                </a:cxn>
                <a:cxn ang="0">
                  <a:pos x="446" y="116"/>
                </a:cxn>
                <a:cxn ang="0">
                  <a:pos x="442" y="84"/>
                </a:cxn>
                <a:cxn ang="0">
                  <a:pos x="419" y="53"/>
                </a:cxn>
                <a:cxn ang="0">
                  <a:pos x="373" y="26"/>
                </a:cxn>
                <a:cxn ang="0">
                  <a:pos x="300" y="8"/>
                </a:cxn>
                <a:cxn ang="0">
                  <a:pos x="242" y="0"/>
                </a:cxn>
                <a:cxn ang="0">
                  <a:pos x="186" y="5"/>
                </a:cxn>
                <a:cxn ang="0">
                  <a:pos x="105" y="46"/>
                </a:cxn>
                <a:cxn ang="0">
                  <a:pos x="34" y="165"/>
                </a:cxn>
                <a:cxn ang="0">
                  <a:pos x="1" y="371"/>
                </a:cxn>
                <a:cxn ang="0">
                  <a:pos x="3" y="545"/>
                </a:cxn>
                <a:cxn ang="0">
                  <a:pos x="25" y="665"/>
                </a:cxn>
                <a:cxn ang="0">
                  <a:pos x="64" y="735"/>
                </a:cxn>
              </a:cxnLst>
              <a:rect l="0" t="0" r="r" b="b"/>
              <a:pathLst>
                <a:path w="484" h="865">
                  <a:moveTo>
                    <a:pt x="86" y="751"/>
                  </a:moveTo>
                  <a:lnTo>
                    <a:pt x="87" y="751"/>
                  </a:lnTo>
                  <a:lnTo>
                    <a:pt x="94" y="754"/>
                  </a:lnTo>
                  <a:lnTo>
                    <a:pt x="100" y="758"/>
                  </a:lnTo>
                  <a:lnTo>
                    <a:pt x="110" y="763"/>
                  </a:lnTo>
                  <a:lnTo>
                    <a:pt x="120" y="769"/>
                  </a:lnTo>
                  <a:lnTo>
                    <a:pt x="130" y="778"/>
                  </a:lnTo>
                  <a:lnTo>
                    <a:pt x="140" y="787"/>
                  </a:lnTo>
                  <a:lnTo>
                    <a:pt x="147" y="799"/>
                  </a:lnTo>
                  <a:lnTo>
                    <a:pt x="150" y="807"/>
                  </a:lnTo>
                  <a:lnTo>
                    <a:pt x="155" y="814"/>
                  </a:lnTo>
                  <a:lnTo>
                    <a:pt x="158" y="822"/>
                  </a:lnTo>
                  <a:lnTo>
                    <a:pt x="160" y="830"/>
                  </a:lnTo>
                  <a:lnTo>
                    <a:pt x="165" y="842"/>
                  </a:lnTo>
                  <a:lnTo>
                    <a:pt x="170" y="852"/>
                  </a:lnTo>
                  <a:lnTo>
                    <a:pt x="178" y="860"/>
                  </a:lnTo>
                  <a:lnTo>
                    <a:pt x="188" y="863"/>
                  </a:lnTo>
                  <a:lnTo>
                    <a:pt x="200" y="865"/>
                  </a:lnTo>
                  <a:lnTo>
                    <a:pt x="213" y="863"/>
                  </a:lnTo>
                  <a:lnTo>
                    <a:pt x="231" y="858"/>
                  </a:lnTo>
                  <a:lnTo>
                    <a:pt x="251" y="850"/>
                  </a:lnTo>
                  <a:lnTo>
                    <a:pt x="277" y="839"/>
                  </a:lnTo>
                  <a:lnTo>
                    <a:pt x="305" y="824"/>
                  </a:lnTo>
                  <a:lnTo>
                    <a:pt x="335" y="804"/>
                  </a:lnTo>
                  <a:lnTo>
                    <a:pt x="363" y="782"/>
                  </a:lnTo>
                  <a:lnTo>
                    <a:pt x="389" y="754"/>
                  </a:lnTo>
                  <a:lnTo>
                    <a:pt x="409" y="723"/>
                  </a:lnTo>
                  <a:lnTo>
                    <a:pt x="424" y="683"/>
                  </a:lnTo>
                  <a:lnTo>
                    <a:pt x="432" y="639"/>
                  </a:lnTo>
                  <a:lnTo>
                    <a:pt x="439" y="593"/>
                  </a:lnTo>
                  <a:lnTo>
                    <a:pt x="451" y="550"/>
                  </a:lnTo>
                  <a:lnTo>
                    <a:pt x="465" y="510"/>
                  </a:lnTo>
                  <a:lnTo>
                    <a:pt x="477" y="472"/>
                  </a:lnTo>
                  <a:lnTo>
                    <a:pt x="484" y="439"/>
                  </a:lnTo>
                  <a:lnTo>
                    <a:pt x="480" y="408"/>
                  </a:lnTo>
                  <a:lnTo>
                    <a:pt x="464" y="380"/>
                  </a:lnTo>
                  <a:lnTo>
                    <a:pt x="431" y="353"/>
                  </a:lnTo>
                  <a:lnTo>
                    <a:pt x="427" y="348"/>
                  </a:lnTo>
                  <a:lnTo>
                    <a:pt x="419" y="335"/>
                  </a:lnTo>
                  <a:lnTo>
                    <a:pt x="408" y="317"/>
                  </a:lnTo>
                  <a:lnTo>
                    <a:pt x="396" y="294"/>
                  </a:lnTo>
                  <a:lnTo>
                    <a:pt x="386" y="269"/>
                  </a:lnTo>
                  <a:lnTo>
                    <a:pt x="381" y="244"/>
                  </a:lnTo>
                  <a:lnTo>
                    <a:pt x="383" y="223"/>
                  </a:lnTo>
                  <a:lnTo>
                    <a:pt x="394" y="206"/>
                  </a:lnTo>
                  <a:lnTo>
                    <a:pt x="403" y="198"/>
                  </a:lnTo>
                  <a:lnTo>
                    <a:pt x="413" y="188"/>
                  </a:lnTo>
                  <a:lnTo>
                    <a:pt x="422" y="177"/>
                  </a:lnTo>
                  <a:lnTo>
                    <a:pt x="431" y="162"/>
                  </a:lnTo>
                  <a:lnTo>
                    <a:pt x="437" y="149"/>
                  </a:lnTo>
                  <a:lnTo>
                    <a:pt x="444" y="132"/>
                  </a:lnTo>
                  <a:lnTo>
                    <a:pt x="446" y="116"/>
                  </a:lnTo>
                  <a:lnTo>
                    <a:pt x="446" y="99"/>
                  </a:lnTo>
                  <a:lnTo>
                    <a:pt x="442" y="84"/>
                  </a:lnTo>
                  <a:lnTo>
                    <a:pt x="432" y="68"/>
                  </a:lnTo>
                  <a:lnTo>
                    <a:pt x="419" y="53"/>
                  </a:lnTo>
                  <a:lnTo>
                    <a:pt x="399" y="40"/>
                  </a:lnTo>
                  <a:lnTo>
                    <a:pt x="373" y="26"/>
                  </a:lnTo>
                  <a:lnTo>
                    <a:pt x="340" y="17"/>
                  </a:lnTo>
                  <a:lnTo>
                    <a:pt x="300" y="8"/>
                  </a:lnTo>
                  <a:lnTo>
                    <a:pt x="251" y="2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86" y="5"/>
                  </a:lnTo>
                  <a:lnTo>
                    <a:pt x="147" y="18"/>
                  </a:lnTo>
                  <a:lnTo>
                    <a:pt x="105" y="46"/>
                  </a:lnTo>
                  <a:lnTo>
                    <a:pt x="67" y="94"/>
                  </a:lnTo>
                  <a:lnTo>
                    <a:pt x="34" y="165"/>
                  </a:lnTo>
                  <a:lnTo>
                    <a:pt x="13" y="264"/>
                  </a:lnTo>
                  <a:lnTo>
                    <a:pt x="1" y="371"/>
                  </a:lnTo>
                  <a:lnTo>
                    <a:pt x="0" y="466"/>
                  </a:lnTo>
                  <a:lnTo>
                    <a:pt x="3" y="545"/>
                  </a:lnTo>
                  <a:lnTo>
                    <a:pt x="11" y="611"/>
                  </a:lnTo>
                  <a:lnTo>
                    <a:pt x="25" y="665"/>
                  </a:lnTo>
                  <a:lnTo>
                    <a:pt x="43" y="705"/>
                  </a:lnTo>
                  <a:lnTo>
                    <a:pt x="64" y="735"/>
                  </a:lnTo>
                  <a:lnTo>
                    <a:pt x="86" y="751"/>
                  </a:lnTo>
                  <a:close/>
                </a:path>
              </a:pathLst>
            </a:custGeom>
            <a:solidFill>
              <a:srgbClr val="CE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0" name="Freeform 56"/>
            <p:cNvSpPr>
              <a:spLocks/>
            </p:cNvSpPr>
            <p:nvPr/>
          </p:nvSpPr>
          <p:spPr bwMode="auto">
            <a:xfrm>
              <a:off x="5105" y="2733"/>
              <a:ext cx="231" cy="421"/>
            </a:xfrm>
            <a:custGeom>
              <a:avLst/>
              <a:gdLst/>
              <a:ahLst/>
              <a:cxnLst>
                <a:cxn ang="0">
                  <a:pos x="74" y="733"/>
                </a:cxn>
                <a:cxn ang="0">
                  <a:pos x="89" y="738"/>
                </a:cxn>
                <a:cxn ang="0">
                  <a:pos x="110" y="748"/>
                </a:cxn>
                <a:cxn ang="0">
                  <a:pos x="132" y="761"/>
                </a:cxn>
                <a:cxn ang="0">
                  <a:pos x="147" y="777"/>
                </a:cxn>
                <a:cxn ang="0">
                  <a:pos x="155" y="792"/>
                </a:cxn>
                <a:cxn ang="0">
                  <a:pos x="160" y="814"/>
                </a:cxn>
                <a:cxn ang="0">
                  <a:pos x="170" y="832"/>
                </a:cxn>
                <a:cxn ang="0">
                  <a:pos x="188" y="840"/>
                </a:cxn>
                <a:cxn ang="0">
                  <a:pos x="218" y="834"/>
                </a:cxn>
                <a:cxn ang="0">
                  <a:pos x="262" y="814"/>
                </a:cxn>
                <a:cxn ang="0">
                  <a:pos x="318" y="782"/>
                </a:cxn>
                <a:cxn ang="0">
                  <a:pos x="371" y="734"/>
                </a:cxn>
                <a:cxn ang="0">
                  <a:pos x="406" y="667"/>
                </a:cxn>
                <a:cxn ang="0">
                  <a:pos x="419" y="579"/>
                </a:cxn>
                <a:cxn ang="0">
                  <a:pos x="444" y="502"/>
                </a:cxn>
                <a:cxn ang="0">
                  <a:pos x="462" y="436"/>
                </a:cxn>
                <a:cxn ang="0">
                  <a:pos x="444" y="376"/>
                </a:cxn>
                <a:cxn ang="0">
                  <a:pos x="409" y="343"/>
                </a:cxn>
                <a:cxn ang="0">
                  <a:pos x="389" y="310"/>
                </a:cxn>
                <a:cxn ang="0">
                  <a:pos x="368" y="262"/>
                </a:cxn>
                <a:cxn ang="0">
                  <a:pos x="365" y="216"/>
                </a:cxn>
                <a:cxn ang="0">
                  <a:pos x="383" y="191"/>
                </a:cxn>
                <a:cxn ang="0">
                  <a:pos x="401" y="170"/>
                </a:cxn>
                <a:cxn ang="0">
                  <a:pos x="416" y="142"/>
                </a:cxn>
                <a:cxn ang="0">
                  <a:pos x="422" y="112"/>
                </a:cxn>
                <a:cxn ang="0">
                  <a:pos x="419" y="81"/>
                </a:cxn>
                <a:cxn ang="0">
                  <a:pos x="398" y="51"/>
                </a:cxn>
                <a:cxn ang="0">
                  <a:pos x="353" y="25"/>
                </a:cxn>
                <a:cxn ang="0">
                  <a:pos x="284" y="7"/>
                </a:cxn>
                <a:cxn ang="0">
                  <a:pos x="229" y="0"/>
                </a:cxn>
                <a:cxn ang="0">
                  <a:pos x="176" y="3"/>
                </a:cxn>
                <a:cxn ang="0">
                  <a:pos x="100" y="44"/>
                </a:cxn>
                <a:cxn ang="0">
                  <a:pos x="33" y="160"/>
                </a:cxn>
                <a:cxn ang="0">
                  <a:pos x="3" y="360"/>
                </a:cxn>
                <a:cxn ang="0">
                  <a:pos x="1" y="530"/>
                </a:cxn>
                <a:cxn ang="0">
                  <a:pos x="21" y="647"/>
                </a:cxn>
                <a:cxn ang="0">
                  <a:pos x="54" y="716"/>
                </a:cxn>
              </a:cxnLst>
              <a:rect l="0" t="0" r="r" b="b"/>
              <a:pathLst>
                <a:path w="462" h="840">
                  <a:moveTo>
                    <a:pt x="72" y="733"/>
                  </a:moveTo>
                  <a:lnTo>
                    <a:pt x="74" y="733"/>
                  </a:lnTo>
                  <a:lnTo>
                    <a:pt x="81" y="734"/>
                  </a:lnTo>
                  <a:lnTo>
                    <a:pt x="89" y="738"/>
                  </a:lnTo>
                  <a:lnTo>
                    <a:pt x="99" y="741"/>
                  </a:lnTo>
                  <a:lnTo>
                    <a:pt x="110" y="748"/>
                  </a:lnTo>
                  <a:lnTo>
                    <a:pt x="122" y="754"/>
                  </a:lnTo>
                  <a:lnTo>
                    <a:pt x="132" y="761"/>
                  </a:lnTo>
                  <a:lnTo>
                    <a:pt x="142" y="771"/>
                  </a:lnTo>
                  <a:lnTo>
                    <a:pt x="147" y="777"/>
                  </a:lnTo>
                  <a:lnTo>
                    <a:pt x="152" y="784"/>
                  </a:lnTo>
                  <a:lnTo>
                    <a:pt x="155" y="792"/>
                  </a:lnTo>
                  <a:lnTo>
                    <a:pt x="157" y="801"/>
                  </a:lnTo>
                  <a:lnTo>
                    <a:pt x="160" y="814"/>
                  </a:lnTo>
                  <a:lnTo>
                    <a:pt x="163" y="824"/>
                  </a:lnTo>
                  <a:lnTo>
                    <a:pt x="170" y="832"/>
                  </a:lnTo>
                  <a:lnTo>
                    <a:pt x="178" y="837"/>
                  </a:lnTo>
                  <a:lnTo>
                    <a:pt x="188" y="840"/>
                  </a:lnTo>
                  <a:lnTo>
                    <a:pt x="201" y="838"/>
                  </a:lnTo>
                  <a:lnTo>
                    <a:pt x="218" y="834"/>
                  </a:lnTo>
                  <a:lnTo>
                    <a:pt x="237" y="825"/>
                  </a:lnTo>
                  <a:lnTo>
                    <a:pt x="262" y="814"/>
                  </a:lnTo>
                  <a:lnTo>
                    <a:pt x="290" y="799"/>
                  </a:lnTo>
                  <a:lnTo>
                    <a:pt x="318" y="782"/>
                  </a:lnTo>
                  <a:lnTo>
                    <a:pt x="346" y="761"/>
                  </a:lnTo>
                  <a:lnTo>
                    <a:pt x="371" y="734"/>
                  </a:lnTo>
                  <a:lnTo>
                    <a:pt x="391" y="705"/>
                  </a:lnTo>
                  <a:lnTo>
                    <a:pt x="406" y="667"/>
                  </a:lnTo>
                  <a:lnTo>
                    <a:pt x="412" y="624"/>
                  </a:lnTo>
                  <a:lnTo>
                    <a:pt x="419" y="579"/>
                  </a:lnTo>
                  <a:lnTo>
                    <a:pt x="431" y="538"/>
                  </a:lnTo>
                  <a:lnTo>
                    <a:pt x="444" y="502"/>
                  </a:lnTo>
                  <a:lnTo>
                    <a:pt x="455" y="467"/>
                  </a:lnTo>
                  <a:lnTo>
                    <a:pt x="462" y="436"/>
                  </a:lnTo>
                  <a:lnTo>
                    <a:pt x="459" y="404"/>
                  </a:lnTo>
                  <a:lnTo>
                    <a:pt x="444" y="376"/>
                  </a:lnTo>
                  <a:lnTo>
                    <a:pt x="412" y="348"/>
                  </a:lnTo>
                  <a:lnTo>
                    <a:pt x="409" y="343"/>
                  </a:lnTo>
                  <a:lnTo>
                    <a:pt x="401" y="330"/>
                  </a:lnTo>
                  <a:lnTo>
                    <a:pt x="389" y="310"/>
                  </a:lnTo>
                  <a:lnTo>
                    <a:pt x="378" y="287"/>
                  </a:lnTo>
                  <a:lnTo>
                    <a:pt x="368" y="262"/>
                  </a:lnTo>
                  <a:lnTo>
                    <a:pt x="363" y="238"/>
                  </a:lnTo>
                  <a:lnTo>
                    <a:pt x="365" y="216"/>
                  </a:lnTo>
                  <a:lnTo>
                    <a:pt x="374" y="200"/>
                  </a:lnTo>
                  <a:lnTo>
                    <a:pt x="383" y="191"/>
                  </a:lnTo>
                  <a:lnTo>
                    <a:pt x="391" y="182"/>
                  </a:lnTo>
                  <a:lnTo>
                    <a:pt x="401" y="170"/>
                  </a:lnTo>
                  <a:lnTo>
                    <a:pt x="409" y="157"/>
                  </a:lnTo>
                  <a:lnTo>
                    <a:pt x="416" y="142"/>
                  </a:lnTo>
                  <a:lnTo>
                    <a:pt x="421" y="127"/>
                  </a:lnTo>
                  <a:lnTo>
                    <a:pt x="422" y="112"/>
                  </a:lnTo>
                  <a:lnTo>
                    <a:pt x="422" y="96"/>
                  </a:lnTo>
                  <a:lnTo>
                    <a:pt x="419" y="81"/>
                  </a:lnTo>
                  <a:lnTo>
                    <a:pt x="409" y="64"/>
                  </a:lnTo>
                  <a:lnTo>
                    <a:pt x="398" y="51"/>
                  </a:lnTo>
                  <a:lnTo>
                    <a:pt x="378" y="38"/>
                  </a:lnTo>
                  <a:lnTo>
                    <a:pt x="353" y="25"/>
                  </a:lnTo>
                  <a:lnTo>
                    <a:pt x="322" y="15"/>
                  </a:lnTo>
                  <a:lnTo>
                    <a:pt x="284" y="7"/>
                  </a:lnTo>
                  <a:lnTo>
                    <a:pt x="237" y="2"/>
                  </a:lnTo>
                  <a:lnTo>
                    <a:pt x="229" y="0"/>
                  </a:lnTo>
                  <a:lnTo>
                    <a:pt x="208" y="0"/>
                  </a:lnTo>
                  <a:lnTo>
                    <a:pt x="176" y="3"/>
                  </a:lnTo>
                  <a:lnTo>
                    <a:pt x="140" y="16"/>
                  </a:lnTo>
                  <a:lnTo>
                    <a:pt x="100" y="44"/>
                  </a:lnTo>
                  <a:lnTo>
                    <a:pt x="64" y="91"/>
                  </a:lnTo>
                  <a:lnTo>
                    <a:pt x="33" y="160"/>
                  </a:lnTo>
                  <a:lnTo>
                    <a:pt x="13" y="256"/>
                  </a:lnTo>
                  <a:lnTo>
                    <a:pt x="3" y="360"/>
                  </a:lnTo>
                  <a:lnTo>
                    <a:pt x="0" y="452"/>
                  </a:lnTo>
                  <a:lnTo>
                    <a:pt x="1" y="530"/>
                  </a:lnTo>
                  <a:lnTo>
                    <a:pt x="10" y="594"/>
                  </a:lnTo>
                  <a:lnTo>
                    <a:pt x="21" y="647"/>
                  </a:lnTo>
                  <a:lnTo>
                    <a:pt x="36" y="688"/>
                  </a:lnTo>
                  <a:lnTo>
                    <a:pt x="54" y="716"/>
                  </a:lnTo>
                  <a:lnTo>
                    <a:pt x="72" y="733"/>
                  </a:lnTo>
                  <a:close/>
                </a:path>
              </a:pathLst>
            </a:custGeom>
            <a:solidFill>
              <a:srgbClr val="C17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1" name="Freeform 57"/>
            <p:cNvSpPr>
              <a:spLocks/>
            </p:cNvSpPr>
            <p:nvPr/>
          </p:nvSpPr>
          <p:spPr bwMode="auto">
            <a:xfrm>
              <a:off x="5110" y="2738"/>
              <a:ext cx="220" cy="407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66" y="5"/>
                </a:cxn>
                <a:cxn ang="0">
                  <a:pos x="95" y="45"/>
                </a:cxn>
                <a:cxn ang="0">
                  <a:pos x="33" y="157"/>
                </a:cxn>
                <a:cxn ang="0">
                  <a:pos x="3" y="350"/>
                </a:cxn>
                <a:cxn ang="0">
                  <a:pos x="1" y="517"/>
                </a:cxn>
                <a:cxn ang="0">
                  <a:pos x="18" y="632"/>
                </a:cxn>
                <a:cxn ang="0">
                  <a:pos x="44" y="702"/>
                </a:cxn>
                <a:cxn ang="0">
                  <a:pos x="62" y="718"/>
                </a:cxn>
                <a:cxn ang="0">
                  <a:pos x="89" y="723"/>
                </a:cxn>
                <a:cxn ang="0">
                  <a:pos x="123" y="735"/>
                </a:cxn>
                <a:cxn ang="0">
                  <a:pos x="150" y="756"/>
                </a:cxn>
                <a:cxn ang="0">
                  <a:pos x="153" y="786"/>
                </a:cxn>
                <a:cxn ang="0">
                  <a:pos x="160" y="807"/>
                </a:cxn>
                <a:cxn ang="0">
                  <a:pos x="176" y="816"/>
                </a:cxn>
                <a:cxn ang="0">
                  <a:pos x="204" y="809"/>
                </a:cxn>
                <a:cxn ang="0">
                  <a:pos x="249" y="789"/>
                </a:cxn>
                <a:cxn ang="0">
                  <a:pos x="302" y="761"/>
                </a:cxn>
                <a:cxn ang="0">
                  <a:pos x="353" y="717"/>
                </a:cxn>
                <a:cxn ang="0">
                  <a:pos x="388" y="652"/>
                </a:cxn>
                <a:cxn ang="0">
                  <a:pos x="401" y="568"/>
                </a:cxn>
                <a:cxn ang="0">
                  <a:pos x="424" y="495"/>
                </a:cxn>
                <a:cxn ang="0">
                  <a:pos x="440" y="433"/>
                </a:cxn>
                <a:cxn ang="0">
                  <a:pos x="424" y="375"/>
                </a:cxn>
                <a:cxn ang="0">
                  <a:pos x="393" y="340"/>
                </a:cxn>
                <a:cxn ang="0">
                  <a:pos x="371" y="306"/>
                </a:cxn>
                <a:cxn ang="0">
                  <a:pos x="350" y="256"/>
                </a:cxn>
                <a:cxn ang="0">
                  <a:pos x="343" y="210"/>
                </a:cxn>
                <a:cxn ang="0">
                  <a:pos x="369" y="177"/>
                </a:cxn>
                <a:cxn ang="0">
                  <a:pos x="396" y="124"/>
                </a:cxn>
                <a:cxn ang="0">
                  <a:pos x="388" y="65"/>
                </a:cxn>
                <a:cxn ang="0">
                  <a:pos x="305" y="15"/>
                </a:cxn>
              </a:cxnLst>
              <a:rect l="0" t="0" r="r" b="b"/>
              <a:pathLst>
                <a:path w="440" h="816">
                  <a:moveTo>
                    <a:pt x="224" y="2"/>
                  </a:moveTo>
                  <a:lnTo>
                    <a:pt x="216" y="0"/>
                  </a:lnTo>
                  <a:lnTo>
                    <a:pt x="196" y="0"/>
                  </a:lnTo>
                  <a:lnTo>
                    <a:pt x="166" y="5"/>
                  </a:lnTo>
                  <a:lnTo>
                    <a:pt x="132" y="18"/>
                  </a:lnTo>
                  <a:lnTo>
                    <a:pt x="95" y="45"/>
                  </a:lnTo>
                  <a:lnTo>
                    <a:pt x="61" y="89"/>
                  </a:lnTo>
                  <a:lnTo>
                    <a:pt x="33" y="157"/>
                  </a:lnTo>
                  <a:lnTo>
                    <a:pt x="13" y="249"/>
                  </a:lnTo>
                  <a:lnTo>
                    <a:pt x="3" y="350"/>
                  </a:lnTo>
                  <a:lnTo>
                    <a:pt x="0" y="439"/>
                  </a:lnTo>
                  <a:lnTo>
                    <a:pt x="1" y="517"/>
                  </a:lnTo>
                  <a:lnTo>
                    <a:pt x="8" y="580"/>
                  </a:lnTo>
                  <a:lnTo>
                    <a:pt x="18" y="632"/>
                  </a:lnTo>
                  <a:lnTo>
                    <a:pt x="29" y="672"/>
                  </a:lnTo>
                  <a:lnTo>
                    <a:pt x="44" y="702"/>
                  </a:lnTo>
                  <a:lnTo>
                    <a:pt x="59" y="718"/>
                  </a:lnTo>
                  <a:lnTo>
                    <a:pt x="62" y="718"/>
                  </a:lnTo>
                  <a:lnTo>
                    <a:pt x="74" y="720"/>
                  </a:lnTo>
                  <a:lnTo>
                    <a:pt x="89" y="723"/>
                  </a:lnTo>
                  <a:lnTo>
                    <a:pt x="107" y="728"/>
                  </a:lnTo>
                  <a:lnTo>
                    <a:pt x="123" y="735"/>
                  </a:lnTo>
                  <a:lnTo>
                    <a:pt x="138" y="745"/>
                  </a:lnTo>
                  <a:lnTo>
                    <a:pt x="150" y="756"/>
                  </a:lnTo>
                  <a:lnTo>
                    <a:pt x="153" y="771"/>
                  </a:lnTo>
                  <a:lnTo>
                    <a:pt x="153" y="786"/>
                  </a:lnTo>
                  <a:lnTo>
                    <a:pt x="156" y="797"/>
                  </a:lnTo>
                  <a:lnTo>
                    <a:pt x="160" y="807"/>
                  </a:lnTo>
                  <a:lnTo>
                    <a:pt x="166" y="812"/>
                  </a:lnTo>
                  <a:lnTo>
                    <a:pt x="176" y="816"/>
                  </a:lnTo>
                  <a:lnTo>
                    <a:pt x="189" y="814"/>
                  </a:lnTo>
                  <a:lnTo>
                    <a:pt x="204" y="809"/>
                  </a:lnTo>
                  <a:lnTo>
                    <a:pt x="224" y="801"/>
                  </a:lnTo>
                  <a:lnTo>
                    <a:pt x="249" y="789"/>
                  </a:lnTo>
                  <a:lnTo>
                    <a:pt x="275" y="776"/>
                  </a:lnTo>
                  <a:lnTo>
                    <a:pt x="302" y="761"/>
                  </a:lnTo>
                  <a:lnTo>
                    <a:pt x="330" y="741"/>
                  </a:lnTo>
                  <a:lnTo>
                    <a:pt x="353" y="717"/>
                  </a:lnTo>
                  <a:lnTo>
                    <a:pt x="373" y="689"/>
                  </a:lnTo>
                  <a:lnTo>
                    <a:pt x="388" y="652"/>
                  </a:lnTo>
                  <a:lnTo>
                    <a:pt x="394" y="611"/>
                  </a:lnTo>
                  <a:lnTo>
                    <a:pt x="401" y="568"/>
                  </a:lnTo>
                  <a:lnTo>
                    <a:pt x="411" y="530"/>
                  </a:lnTo>
                  <a:lnTo>
                    <a:pt x="424" y="495"/>
                  </a:lnTo>
                  <a:lnTo>
                    <a:pt x="434" y="462"/>
                  </a:lnTo>
                  <a:lnTo>
                    <a:pt x="440" y="433"/>
                  </a:lnTo>
                  <a:lnTo>
                    <a:pt x="437" y="405"/>
                  </a:lnTo>
                  <a:lnTo>
                    <a:pt x="424" y="375"/>
                  </a:lnTo>
                  <a:lnTo>
                    <a:pt x="396" y="345"/>
                  </a:lnTo>
                  <a:lnTo>
                    <a:pt x="393" y="340"/>
                  </a:lnTo>
                  <a:lnTo>
                    <a:pt x="384" y="327"/>
                  </a:lnTo>
                  <a:lnTo>
                    <a:pt x="371" y="306"/>
                  </a:lnTo>
                  <a:lnTo>
                    <a:pt x="360" y="282"/>
                  </a:lnTo>
                  <a:lnTo>
                    <a:pt x="350" y="256"/>
                  </a:lnTo>
                  <a:lnTo>
                    <a:pt x="343" y="231"/>
                  </a:lnTo>
                  <a:lnTo>
                    <a:pt x="343" y="210"/>
                  </a:lnTo>
                  <a:lnTo>
                    <a:pt x="353" y="193"/>
                  </a:lnTo>
                  <a:lnTo>
                    <a:pt x="369" y="177"/>
                  </a:lnTo>
                  <a:lnTo>
                    <a:pt x="386" y="152"/>
                  </a:lnTo>
                  <a:lnTo>
                    <a:pt x="396" y="124"/>
                  </a:lnTo>
                  <a:lnTo>
                    <a:pt x="399" y="94"/>
                  </a:lnTo>
                  <a:lnTo>
                    <a:pt x="388" y="65"/>
                  </a:lnTo>
                  <a:lnTo>
                    <a:pt x="358" y="36"/>
                  </a:lnTo>
                  <a:lnTo>
                    <a:pt x="305" y="15"/>
                  </a:lnTo>
                  <a:lnTo>
                    <a:pt x="224" y="2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2" name="Freeform 58"/>
            <p:cNvSpPr>
              <a:spLocks/>
            </p:cNvSpPr>
            <p:nvPr/>
          </p:nvSpPr>
          <p:spPr bwMode="auto">
            <a:xfrm>
              <a:off x="5249" y="2697"/>
              <a:ext cx="164" cy="202"/>
            </a:xfrm>
            <a:custGeom>
              <a:avLst/>
              <a:gdLst/>
              <a:ahLst/>
              <a:cxnLst>
                <a:cxn ang="0">
                  <a:pos x="62" y="60"/>
                </a:cxn>
                <a:cxn ang="0">
                  <a:pos x="57" y="58"/>
                </a:cxn>
                <a:cxn ang="0">
                  <a:pos x="44" y="51"/>
                </a:cxn>
                <a:cxn ang="0">
                  <a:pos x="28" y="43"/>
                </a:cxn>
                <a:cxn ang="0">
                  <a:pos x="11" y="33"/>
                </a:cxn>
                <a:cxn ang="0">
                  <a:pos x="1" y="23"/>
                </a:cxn>
                <a:cxn ang="0">
                  <a:pos x="0" y="15"/>
                </a:cxn>
                <a:cxn ang="0">
                  <a:pos x="13" y="7"/>
                </a:cxn>
                <a:cxn ang="0">
                  <a:pos x="44" y="2"/>
                </a:cxn>
                <a:cxn ang="0">
                  <a:pos x="76" y="0"/>
                </a:cxn>
                <a:cxn ang="0">
                  <a:pos x="107" y="4"/>
                </a:cxn>
                <a:cxn ang="0">
                  <a:pos x="135" y="9"/>
                </a:cxn>
                <a:cxn ang="0">
                  <a:pos x="163" y="17"/>
                </a:cxn>
                <a:cxn ang="0">
                  <a:pos x="190" y="27"/>
                </a:cxn>
                <a:cxn ang="0">
                  <a:pos x="214" y="40"/>
                </a:cxn>
                <a:cxn ang="0">
                  <a:pos x="237" y="56"/>
                </a:cxn>
                <a:cxn ang="0">
                  <a:pos x="257" y="75"/>
                </a:cxn>
                <a:cxn ang="0">
                  <a:pos x="275" y="96"/>
                </a:cxn>
                <a:cxn ang="0">
                  <a:pos x="290" y="119"/>
                </a:cxn>
                <a:cxn ang="0">
                  <a:pos x="303" y="144"/>
                </a:cxn>
                <a:cxn ang="0">
                  <a:pos x="315" y="170"/>
                </a:cxn>
                <a:cxn ang="0">
                  <a:pos x="322" y="198"/>
                </a:cxn>
                <a:cxn ang="0">
                  <a:pos x="327" y="228"/>
                </a:cxn>
                <a:cxn ang="0">
                  <a:pos x="327" y="261"/>
                </a:cxn>
                <a:cxn ang="0">
                  <a:pos x="325" y="294"/>
                </a:cxn>
                <a:cxn ang="0">
                  <a:pos x="323" y="299"/>
                </a:cxn>
                <a:cxn ang="0">
                  <a:pos x="317" y="314"/>
                </a:cxn>
                <a:cxn ang="0">
                  <a:pos x="307" y="334"/>
                </a:cxn>
                <a:cxn ang="0">
                  <a:pos x="295" y="355"/>
                </a:cxn>
                <a:cxn ang="0">
                  <a:pos x="280" y="377"/>
                </a:cxn>
                <a:cxn ang="0">
                  <a:pos x="264" y="395"/>
                </a:cxn>
                <a:cxn ang="0">
                  <a:pos x="247" y="405"/>
                </a:cxn>
                <a:cxn ang="0">
                  <a:pos x="229" y="403"/>
                </a:cxn>
                <a:cxn ang="0">
                  <a:pos x="209" y="395"/>
                </a:cxn>
                <a:cxn ang="0">
                  <a:pos x="190" y="383"/>
                </a:cxn>
                <a:cxn ang="0">
                  <a:pos x="171" y="368"/>
                </a:cxn>
                <a:cxn ang="0">
                  <a:pos x="156" y="352"/>
                </a:cxn>
                <a:cxn ang="0">
                  <a:pos x="147" y="332"/>
                </a:cxn>
                <a:cxn ang="0">
                  <a:pos x="143" y="311"/>
                </a:cxn>
                <a:cxn ang="0">
                  <a:pos x="152" y="286"/>
                </a:cxn>
                <a:cxn ang="0">
                  <a:pos x="171" y="258"/>
                </a:cxn>
                <a:cxn ang="0">
                  <a:pos x="196" y="228"/>
                </a:cxn>
                <a:cxn ang="0">
                  <a:pos x="213" y="200"/>
                </a:cxn>
                <a:cxn ang="0">
                  <a:pos x="221" y="172"/>
                </a:cxn>
                <a:cxn ang="0">
                  <a:pos x="218" y="146"/>
                </a:cxn>
                <a:cxn ang="0">
                  <a:pos x="201" y="121"/>
                </a:cxn>
                <a:cxn ang="0">
                  <a:pos x="171" y="98"/>
                </a:cxn>
                <a:cxn ang="0">
                  <a:pos x="127" y="76"/>
                </a:cxn>
                <a:cxn ang="0">
                  <a:pos x="62" y="60"/>
                </a:cxn>
              </a:cxnLst>
              <a:rect l="0" t="0" r="r" b="b"/>
              <a:pathLst>
                <a:path w="327" h="405">
                  <a:moveTo>
                    <a:pt x="62" y="60"/>
                  </a:moveTo>
                  <a:lnTo>
                    <a:pt x="57" y="58"/>
                  </a:lnTo>
                  <a:lnTo>
                    <a:pt x="44" y="51"/>
                  </a:lnTo>
                  <a:lnTo>
                    <a:pt x="28" y="43"/>
                  </a:lnTo>
                  <a:lnTo>
                    <a:pt x="11" y="33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3" y="7"/>
                  </a:lnTo>
                  <a:lnTo>
                    <a:pt x="44" y="2"/>
                  </a:lnTo>
                  <a:lnTo>
                    <a:pt x="76" y="0"/>
                  </a:lnTo>
                  <a:lnTo>
                    <a:pt x="107" y="4"/>
                  </a:lnTo>
                  <a:lnTo>
                    <a:pt x="135" y="9"/>
                  </a:lnTo>
                  <a:lnTo>
                    <a:pt x="163" y="17"/>
                  </a:lnTo>
                  <a:lnTo>
                    <a:pt x="190" y="27"/>
                  </a:lnTo>
                  <a:lnTo>
                    <a:pt x="214" y="40"/>
                  </a:lnTo>
                  <a:lnTo>
                    <a:pt x="237" y="56"/>
                  </a:lnTo>
                  <a:lnTo>
                    <a:pt x="257" y="75"/>
                  </a:lnTo>
                  <a:lnTo>
                    <a:pt x="275" y="96"/>
                  </a:lnTo>
                  <a:lnTo>
                    <a:pt x="290" y="119"/>
                  </a:lnTo>
                  <a:lnTo>
                    <a:pt x="303" y="144"/>
                  </a:lnTo>
                  <a:lnTo>
                    <a:pt x="315" y="170"/>
                  </a:lnTo>
                  <a:lnTo>
                    <a:pt x="322" y="198"/>
                  </a:lnTo>
                  <a:lnTo>
                    <a:pt x="327" y="228"/>
                  </a:lnTo>
                  <a:lnTo>
                    <a:pt x="327" y="261"/>
                  </a:lnTo>
                  <a:lnTo>
                    <a:pt x="325" y="294"/>
                  </a:lnTo>
                  <a:lnTo>
                    <a:pt x="323" y="299"/>
                  </a:lnTo>
                  <a:lnTo>
                    <a:pt x="317" y="314"/>
                  </a:lnTo>
                  <a:lnTo>
                    <a:pt x="307" y="334"/>
                  </a:lnTo>
                  <a:lnTo>
                    <a:pt x="295" y="355"/>
                  </a:lnTo>
                  <a:lnTo>
                    <a:pt x="280" y="377"/>
                  </a:lnTo>
                  <a:lnTo>
                    <a:pt x="264" y="395"/>
                  </a:lnTo>
                  <a:lnTo>
                    <a:pt x="247" y="405"/>
                  </a:lnTo>
                  <a:lnTo>
                    <a:pt x="229" y="403"/>
                  </a:lnTo>
                  <a:lnTo>
                    <a:pt x="209" y="395"/>
                  </a:lnTo>
                  <a:lnTo>
                    <a:pt x="190" y="383"/>
                  </a:lnTo>
                  <a:lnTo>
                    <a:pt x="171" y="368"/>
                  </a:lnTo>
                  <a:lnTo>
                    <a:pt x="156" y="352"/>
                  </a:lnTo>
                  <a:lnTo>
                    <a:pt x="147" y="332"/>
                  </a:lnTo>
                  <a:lnTo>
                    <a:pt x="143" y="311"/>
                  </a:lnTo>
                  <a:lnTo>
                    <a:pt x="152" y="286"/>
                  </a:lnTo>
                  <a:lnTo>
                    <a:pt x="171" y="258"/>
                  </a:lnTo>
                  <a:lnTo>
                    <a:pt x="196" y="228"/>
                  </a:lnTo>
                  <a:lnTo>
                    <a:pt x="213" y="200"/>
                  </a:lnTo>
                  <a:lnTo>
                    <a:pt x="221" y="172"/>
                  </a:lnTo>
                  <a:lnTo>
                    <a:pt x="218" y="146"/>
                  </a:lnTo>
                  <a:lnTo>
                    <a:pt x="201" y="121"/>
                  </a:lnTo>
                  <a:lnTo>
                    <a:pt x="171" y="98"/>
                  </a:lnTo>
                  <a:lnTo>
                    <a:pt x="127" y="76"/>
                  </a:lnTo>
                  <a:lnTo>
                    <a:pt x="62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3" name="Freeform 59"/>
            <p:cNvSpPr>
              <a:spLocks/>
            </p:cNvSpPr>
            <p:nvPr/>
          </p:nvSpPr>
          <p:spPr bwMode="auto">
            <a:xfrm>
              <a:off x="5256" y="2700"/>
              <a:ext cx="153" cy="196"/>
            </a:xfrm>
            <a:custGeom>
              <a:avLst/>
              <a:gdLst/>
              <a:ahLst/>
              <a:cxnLst>
                <a:cxn ang="0">
                  <a:pos x="41" y="2"/>
                </a:cxn>
                <a:cxn ang="0">
                  <a:pos x="71" y="0"/>
                </a:cxn>
                <a:cxn ang="0">
                  <a:pos x="99" y="4"/>
                </a:cxn>
                <a:cxn ang="0">
                  <a:pos x="127" y="9"/>
                </a:cxn>
                <a:cxn ang="0">
                  <a:pos x="152" y="15"/>
                </a:cxn>
                <a:cxn ang="0">
                  <a:pos x="177" y="27"/>
                </a:cxn>
                <a:cxn ang="0">
                  <a:pos x="200" y="40"/>
                </a:cxn>
                <a:cxn ang="0">
                  <a:pos x="221" y="55"/>
                </a:cxn>
                <a:cxn ang="0">
                  <a:pos x="241" y="73"/>
                </a:cxn>
                <a:cxn ang="0">
                  <a:pos x="257" y="93"/>
                </a:cxn>
                <a:cxn ang="0">
                  <a:pos x="272" y="114"/>
                </a:cxn>
                <a:cxn ang="0">
                  <a:pos x="284" y="139"/>
                </a:cxn>
                <a:cxn ang="0">
                  <a:pos x="294" y="165"/>
                </a:cxn>
                <a:cxn ang="0">
                  <a:pos x="302" y="193"/>
                </a:cxn>
                <a:cxn ang="0">
                  <a:pos x="305" y="223"/>
                </a:cxn>
                <a:cxn ang="0">
                  <a:pos x="307" y="253"/>
                </a:cxn>
                <a:cxn ang="0">
                  <a:pos x="305" y="286"/>
                </a:cxn>
                <a:cxn ang="0">
                  <a:pos x="304" y="291"/>
                </a:cxn>
                <a:cxn ang="0">
                  <a:pos x="297" y="306"/>
                </a:cxn>
                <a:cxn ang="0">
                  <a:pos x="287" y="324"/>
                </a:cxn>
                <a:cxn ang="0">
                  <a:pos x="276" y="347"/>
                </a:cxn>
                <a:cxn ang="0">
                  <a:pos x="262" y="367"/>
                </a:cxn>
                <a:cxn ang="0">
                  <a:pos x="248" y="383"/>
                </a:cxn>
                <a:cxn ang="0">
                  <a:pos x="231" y="393"/>
                </a:cxn>
                <a:cxn ang="0">
                  <a:pos x="214" y="393"/>
                </a:cxn>
                <a:cxn ang="0">
                  <a:pos x="198" y="385"/>
                </a:cxn>
                <a:cxn ang="0">
                  <a:pos x="181" y="375"/>
                </a:cxn>
                <a:cxn ang="0">
                  <a:pos x="165" y="363"/>
                </a:cxn>
                <a:cxn ang="0">
                  <a:pos x="150" y="349"/>
                </a:cxn>
                <a:cxn ang="0">
                  <a:pos x="140" y="330"/>
                </a:cxn>
                <a:cxn ang="0">
                  <a:pos x="137" y="311"/>
                </a:cxn>
                <a:cxn ang="0">
                  <a:pos x="140" y="289"/>
                </a:cxn>
                <a:cxn ang="0">
                  <a:pos x="153" y="264"/>
                </a:cxn>
                <a:cxn ang="0">
                  <a:pos x="155" y="261"/>
                </a:cxn>
                <a:cxn ang="0">
                  <a:pos x="158" y="258"/>
                </a:cxn>
                <a:cxn ang="0">
                  <a:pos x="160" y="254"/>
                </a:cxn>
                <a:cxn ang="0">
                  <a:pos x="163" y="251"/>
                </a:cxn>
                <a:cxn ang="0">
                  <a:pos x="186" y="223"/>
                </a:cxn>
                <a:cxn ang="0">
                  <a:pos x="201" y="197"/>
                </a:cxn>
                <a:cxn ang="0">
                  <a:pos x="208" y="170"/>
                </a:cxn>
                <a:cxn ang="0">
                  <a:pos x="205" y="146"/>
                </a:cxn>
                <a:cxn ang="0">
                  <a:pos x="190" y="121"/>
                </a:cxn>
                <a:cxn ang="0">
                  <a:pos x="162" y="98"/>
                </a:cxn>
                <a:cxn ang="0">
                  <a:pos x="119" y="76"/>
                </a:cxn>
                <a:cxn ang="0">
                  <a:pos x="61" y="56"/>
                </a:cxn>
                <a:cxn ang="0">
                  <a:pos x="61" y="56"/>
                </a:cxn>
                <a:cxn ang="0">
                  <a:pos x="59" y="55"/>
                </a:cxn>
                <a:cxn ang="0">
                  <a:pos x="56" y="55"/>
                </a:cxn>
                <a:cxn ang="0">
                  <a:pos x="54" y="53"/>
                </a:cxn>
                <a:cxn ang="0">
                  <a:pos x="44" y="48"/>
                </a:cxn>
                <a:cxn ang="0">
                  <a:pos x="31" y="43"/>
                </a:cxn>
                <a:cxn ang="0">
                  <a:pos x="18" y="35"/>
                </a:cxn>
                <a:cxn ang="0">
                  <a:pos x="6" y="27"/>
                </a:cxn>
                <a:cxn ang="0">
                  <a:pos x="0" y="18"/>
                </a:cxn>
                <a:cxn ang="0">
                  <a:pos x="1" y="12"/>
                </a:cxn>
                <a:cxn ang="0">
                  <a:pos x="15" y="5"/>
                </a:cxn>
                <a:cxn ang="0">
                  <a:pos x="41" y="2"/>
                </a:cxn>
              </a:cxnLst>
              <a:rect l="0" t="0" r="r" b="b"/>
              <a:pathLst>
                <a:path w="307" h="393">
                  <a:moveTo>
                    <a:pt x="41" y="2"/>
                  </a:moveTo>
                  <a:lnTo>
                    <a:pt x="71" y="0"/>
                  </a:lnTo>
                  <a:lnTo>
                    <a:pt x="99" y="4"/>
                  </a:lnTo>
                  <a:lnTo>
                    <a:pt x="127" y="9"/>
                  </a:lnTo>
                  <a:lnTo>
                    <a:pt x="152" y="15"/>
                  </a:lnTo>
                  <a:lnTo>
                    <a:pt x="177" y="27"/>
                  </a:lnTo>
                  <a:lnTo>
                    <a:pt x="200" y="40"/>
                  </a:lnTo>
                  <a:lnTo>
                    <a:pt x="221" y="55"/>
                  </a:lnTo>
                  <a:lnTo>
                    <a:pt x="241" y="73"/>
                  </a:lnTo>
                  <a:lnTo>
                    <a:pt x="257" y="93"/>
                  </a:lnTo>
                  <a:lnTo>
                    <a:pt x="272" y="114"/>
                  </a:lnTo>
                  <a:lnTo>
                    <a:pt x="284" y="139"/>
                  </a:lnTo>
                  <a:lnTo>
                    <a:pt x="294" y="165"/>
                  </a:lnTo>
                  <a:lnTo>
                    <a:pt x="302" y="193"/>
                  </a:lnTo>
                  <a:lnTo>
                    <a:pt x="305" y="223"/>
                  </a:lnTo>
                  <a:lnTo>
                    <a:pt x="307" y="253"/>
                  </a:lnTo>
                  <a:lnTo>
                    <a:pt x="305" y="286"/>
                  </a:lnTo>
                  <a:lnTo>
                    <a:pt x="304" y="291"/>
                  </a:lnTo>
                  <a:lnTo>
                    <a:pt x="297" y="306"/>
                  </a:lnTo>
                  <a:lnTo>
                    <a:pt x="287" y="324"/>
                  </a:lnTo>
                  <a:lnTo>
                    <a:pt x="276" y="347"/>
                  </a:lnTo>
                  <a:lnTo>
                    <a:pt x="262" y="367"/>
                  </a:lnTo>
                  <a:lnTo>
                    <a:pt x="248" y="383"/>
                  </a:lnTo>
                  <a:lnTo>
                    <a:pt x="231" y="393"/>
                  </a:lnTo>
                  <a:lnTo>
                    <a:pt x="214" y="393"/>
                  </a:lnTo>
                  <a:lnTo>
                    <a:pt x="198" y="385"/>
                  </a:lnTo>
                  <a:lnTo>
                    <a:pt x="181" y="375"/>
                  </a:lnTo>
                  <a:lnTo>
                    <a:pt x="165" y="363"/>
                  </a:lnTo>
                  <a:lnTo>
                    <a:pt x="150" y="349"/>
                  </a:lnTo>
                  <a:lnTo>
                    <a:pt x="140" y="330"/>
                  </a:lnTo>
                  <a:lnTo>
                    <a:pt x="137" y="311"/>
                  </a:lnTo>
                  <a:lnTo>
                    <a:pt x="140" y="289"/>
                  </a:lnTo>
                  <a:lnTo>
                    <a:pt x="153" y="264"/>
                  </a:lnTo>
                  <a:lnTo>
                    <a:pt x="155" y="261"/>
                  </a:lnTo>
                  <a:lnTo>
                    <a:pt x="158" y="258"/>
                  </a:lnTo>
                  <a:lnTo>
                    <a:pt x="160" y="254"/>
                  </a:lnTo>
                  <a:lnTo>
                    <a:pt x="163" y="251"/>
                  </a:lnTo>
                  <a:lnTo>
                    <a:pt x="186" y="223"/>
                  </a:lnTo>
                  <a:lnTo>
                    <a:pt x="201" y="197"/>
                  </a:lnTo>
                  <a:lnTo>
                    <a:pt x="208" y="170"/>
                  </a:lnTo>
                  <a:lnTo>
                    <a:pt x="205" y="146"/>
                  </a:lnTo>
                  <a:lnTo>
                    <a:pt x="190" y="121"/>
                  </a:lnTo>
                  <a:lnTo>
                    <a:pt x="162" y="98"/>
                  </a:lnTo>
                  <a:lnTo>
                    <a:pt x="119" y="76"/>
                  </a:lnTo>
                  <a:lnTo>
                    <a:pt x="61" y="56"/>
                  </a:lnTo>
                  <a:lnTo>
                    <a:pt x="61" y="56"/>
                  </a:lnTo>
                  <a:lnTo>
                    <a:pt x="59" y="55"/>
                  </a:lnTo>
                  <a:lnTo>
                    <a:pt x="56" y="55"/>
                  </a:lnTo>
                  <a:lnTo>
                    <a:pt x="54" y="53"/>
                  </a:lnTo>
                  <a:lnTo>
                    <a:pt x="44" y="48"/>
                  </a:lnTo>
                  <a:lnTo>
                    <a:pt x="31" y="43"/>
                  </a:lnTo>
                  <a:lnTo>
                    <a:pt x="18" y="35"/>
                  </a:lnTo>
                  <a:lnTo>
                    <a:pt x="6" y="27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15" y="5"/>
                  </a:lnTo>
                  <a:lnTo>
                    <a:pt x="41" y="2"/>
                  </a:ln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4" name="Freeform 60"/>
            <p:cNvSpPr>
              <a:spLocks/>
            </p:cNvSpPr>
            <p:nvPr/>
          </p:nvSpPr>
          <p:spPr bwMode="auto">
            <a:xfrm>
              <a:off x="5265" y="2702"/>
              <a:ext cx="143" cy="192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66" y="0"/>
                </a:cxn>
                <a:cxn ang="0">
                  <a:pos x="92" y="4"/>
                </a:cxn>
                <a:cxn ang="0">
                  <a:pos x="117" y="8"/>
                </a:cxn>
                <a:cxn ang="0">
                  <a:pos x="142" y="15"/>
                </a:cxn>
                <a:cxn ang="0">
                  <a:pos x="165" y="25"/>
                </a:cxn>
                <a:cxn ang="0">
                  <a:pos x="187" y="38"/>
                </a:cxn>
                <a:cxn ang="0">
                  <a:pos x="206" y="53"/>
                </a:cxn>
                <a:cxn ang="0">
                  <a:pos x="225" y="71"/>
                </a:cxn>
                <a:cxn ang="0">
                  <a:pos x="239" y="89"/>
                </a:cxn>
                <a:cxn ang="0">
                  <a:pos x="254" y="112"/>
                </a:cxn>
                <a:cxn ang="0">
                  <a:pos x="266" y="136"/>
                </a:cxn>
                <a:cxn ang="0">
                  <a:pos x="274" y="160"/>
                </a:cxn>
                <a:cxn ang="0">
                  <a:pos x="281" y="188"/>
                </a:cxn>
                <a:cxn ang="0">
                  <a:pos x="284" y="216"/>
                </a:cxn>
                <a:cxn ang="0">
                  <a:pos x="286" y="248"/>
                </a:cxn>
                <a:cxn ang="0">
                  <a:pos x="284" y="279"/>
                </a:cxn>
                <a:cxn ang="0">
                  <a:pos x="282" y="284"/>
                </a:cxn>
                <a:cxn ang="0">
                  <a:pos x="277" y="297"/>
                </a:cxn>
                <a:cxn ang="0">
                  <a:pos x="267" y="317"/>
                </a:cxn>
                <a:cxn ang="0">
                  <a:pos x="258" y="337"/>
                </a:cxn>
                <a:cxn ang="0">
                  <a:pos x="244" y="357"/>
                </a:cxn>
                <a:cxn ang="0">
                  <a:pos x="231" y="373"/>
                </a:cxn>
                <a:cxn ang="0">
                  <a:pos x="215" y="383"/>
                </a:cxn>
                <a:cxn ang="0">
                  <a:pos x="200" y="383"/>
                </a:cxn>
                <a:cxn ang="0">
                  <a:pos x="185" y="377"/>
                </a:cxn>
                <a:cxn ang="0">
                  <a:pos x="168" y="367"/>
                </a:cxn>
                <a:cxn ang="0">
                  <a:pos x="154" y="353"/>
                </a:cxn>
                <a:cxn ang="0">
                  <a:pos x="140" y="339"/>
                </a:cxn>
                <a:cxn ang="0">
                  <a:pos x="132" y="322"/>
                </a:cxn>
                <a:cxn ang="0">
                  <a:pos x="129" y="302"/>
                </a:cxn>
                <a:cxn ang="0">
                  <a:pos x="134" y="281"/>
                </a:cxn>
                <a:cxn ang="0">
                  <a:pos x="145" y="258"/>
                </a:cxn>
                <a:cxn ang="0">
                  <a:pos x="149" y="254"/>
                </a:cxn>
                <a:cxn ang="0">
                  <a:pos x="150" y="251"/>
                </a:cxn>
                <a:cxn ang="0">
                  <a:pos x="154" y="248"/>
                </a:cxn>
                <a:cxn ang="0">
                  <a:pos x="157" y="245"/>
                </a:cxn>
                <a:cxn ang="0">
                  <a:pos x="177" y="216"/>
                </a:cxn>
                <a:cxn ang="0">
                  <a:pos x="190" y="190"/>
                </a:cxn>
                <a:cxn ang="0">
                  <a:pos x="196" y="164"/>
                </a:cxn>
                <a:cxn ang="0">
                  <a:pos x="193" y="139"/>
                </a:cxn>
                <a:cxn ang="0">
                  <a:pos x="180" y="116"/>
                </a:cxn>
                <a:cxn ang="0">
                  <a:pos x="154" y="93"/>
                </a:cxn>
                <a:cxn ang="0">
                  <a:pos x="114" y="73"/>
                </a:cxn>
                <a:cxn ang="0">
                  <a:pos x="61" y="53"/>
                </a:cxn>
                <a:cxn ang="0">
                  <a:pos x="59" y="53"/>
                </a:cxn>
                <a:cxn ang="0">
                  <a:pos x="58" y="51"/>
                </a:cxn>
                <a:cxn ang="0">
                  <a:pos x="54" y="51"/>
                </a:cxn>
                <a:cxn ang="0">
                  <a:pos x="53" y="50"/>
                </a:cxn>
                <a:cxn ang="0">
                  <a:pos x="45" y="46"/>
                </a:cxn>
                <a:cxn ang="0">
                  <a:pos x="31" y="40"/>
                </a:cxn>
                <a:cxn ang="0">
                  <a:pos x="18" y="33"/>
                </a:cxn>
                <a:cxn ang="0">
                  <a:pos x="7" y="25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13" y="5"/>
                </a:cxn>
                <a:cxn ang="0">
                  <a:pos x="38" y="2"/>
                </a:cxn>
              </a:cxnLst>
              <a:rect l="0" t="0" r="r" b="b"/>
              <a:pathLst>
                <a:path w="286" h="383">
                  <a:moveTo>
                    <a:pt x="38" y="2"/>
                  </a:moveTo>
                  <a:lnTo>
                    <a:pt x="66" y="0"/>
                  </a:lnTo>
                  <a:lnTo>
                    <a:pt x="92" y="4"/>
                  </a:lnTo>
                  <a:lnTo>
                    <a:pt x="117" y="8"/>
                  </a:lnTo>
                  <a:lnTo>
                    <a:pt x="142" y="15"/>
                  </a:lnTo>
                  <a:lnTo>
                    <a:pt x="165" y="25"/>
                  </a:lnTo>
                  <a:lnTo>
                    <a:pt x="187" y="38"/>
                  </a:lnTo>
                  <a:lnTo>
                    <a:pt x="206" y="53"/>
                  </a:lnTo>
                  <a:lnTo>
                    <a:pt x="225" y="71"/>
                  </a:lnTo>
                  <a:lnTo>
                    <a:pt x="239" y="89"/>
                  </a:lnTo>
                  <a:lnTo>
                    <a:pt x="254" y="112"/>
                  </a:lnTo>
                  <a:lnTo>
                    <a:pt x="266" y="136"/>
                  </a:lnTo>
                  <a:lnTo>
                    <a:pt x="274" y="160"/>
                  </a:lnTo>
                  <a:lnTo>
                    <a:pt x="281" y="188"/>
                  </a:lnTo>
                  <a:lnTo>
                    <a:pt x="284" y="216"/>
                  </a:lnTo>
                  <a:lnTo>
                    <a:pt x="286" y="248"/>
                  </a:lnTo>
                  <a:lnTo>
                    <a:pt x="284" y="279"/>
                  </a:lnTo>
                  <a:lnTo>
                    <a:pt x="282" y="284"/>
                  </a:lnTo>
                  <a:lnTo>
                    <a:pt x="277" y="297"/>
                  </a:lnTo>
                  <a:lnTo>
                    <a:pt x="267" y="317"/>
                  </a:lnTo>
                  <a:lnTo>
                    <a:pt x="258" y="337"/>
                  </a:lnTo>
                  <a:lnTo>
                    <a:pt x="244" y="357"/>
                  </a:lnTo>
                  <a:lnTo>
                    <a:pt x="231" y="373"/>
                  </a:lnTo>
                  <a:lnTo>
                    <a:pt x="215" y="383"/>
                  </a:lnTo>
                  <a:lnTo>
                    <a:pt x="200" y="383"/>
                  </a:lnTo>
                  <a:lnTo>
                    <a:pt x="185" y="377"/>
                  </a:lnTo>
                  <a:lnTo>
                    <a:pt x="168" y="367"/>
                  </a:lnTo>
                  <a:lnTo>
                    <a:pt x="154" y="353"/>
                  </a:lnTo>
                  <a:lnTo>
                    <a:pt x="140" y="339"/>
                  </a:lnTo>
                  <a:lnTo>
                    <a:pt x="132" y="322"/>
                  </a:lnTo>
                  <a:lnTo>
                    <a:pt x="129" y="302"/>
                  </a:lnTo>
                  <a:lnTo>
                    <a:pt x="134" y="281"/>
                  </a:lnTo>
                  <a:lnTo>
                    <a:pt x="145" y="258"/>
                  </a:lnTo>
                  <a:lnTo>
                    <a:pt x="149" y="254"/>
                  </a:lnTo>
                  <a:lnTo>
                    <a:pt x="150" y="251"/>
                  </a:lnTo>
                  <a:lnTo>
                    <a:pt x="154" y="248"/>
                  </a:lnTo>
                  <a:lnTo>
                    <a:pt x="157" y="245"/>
                  </a:lnTo>
                  <a:lnTo>
                    <a:pt x="177" y="216"/>
                  </a:lnTo>
                  <a:lnTo>
                    <a:pt x="190" y="190"/>
                  </a:lnTo>
                  <a:lnTo>
                    <a:pt x="196" y="164"/>
                  </a:lnTo>
                  <a:lnTo>
                    <a:pt x="193" y="139"/>
                  </a:lnTo>
                  <a:lnTo>
                    <a:pt x="180" y="116"/>
                  </a:lnTo>
                  <a:lnTo>
                    <a:pt x="154" y="93"/>
                  </a:lnTo>
                  <a:lnTo>
                    <a:pt x="114" y="73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8" y="51"/>
                  </a:lnTo>
                  <a:lnTo>
                    <a:pt x="54" y="51"/>
                  </a:lnTo>
                  <a:lnTo>
                    <a:pt x="53" y="50"/>
                  </a:lnTo>
                  <a:lnTo>
                    <a:pt x="45" y="46"/>
                  </a:lnTo>
                  <a:lnTo>
                    <a:pt x="31" y="40"/>
                  </a:lnTo>
                  <a:lnTo>
                    <a:pt x="18" y="33"/>
                  </a:lnTo>
                  <a:lnTo>
                    <a:pt x="7" y="25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13" y="5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5" name="Freeform 61"/>
            <p:cNvSpPr>
              <a:spLocks/>
            </p:cNvSpPr>
            <p:nvPr/>
          </p:nvSpPr>
          <p:spPr bwMode="auto">
            <a:xfrm>
              <a:off x="5274" y="2705"/>
              <a:ext cx="131" cy="18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84" y="2"/>
                </a:cxn>
                <a:cxn ang="0">
                  <a:pos x="131" y="13"/>
                </a:cxn>
                <a:cxn ang="0">
                  <a:pos x="172" y="36"/>
                </a:cxn>
                <a:cxn ang="0">
                  <a:pos x="207" y="68"/>
                </a:cxn>
                <a:cxn ang="0">
                  <a:pos x="235" y="107"/>
                </a:cxn>
                <a:cxn ang="0">
                  <a:pos x="253" y="155"/>
                </a:cxn>
                <a:cxn ang="0">
                  <a:pos x="263" y="210"/>
                </a:cxn>
                <a:cxn ang="0">
                  <a:pos x="261" y="271"/>
                </a:cxn>
                <a:cxn ang="0">
                  <a:pos x="259" y="276"/>
                </a:cxn>
                <a:cxn ang="0">
                  <a:pos x="254" y="289"/>
                </a:cxn>
                <a:cxn ang="0">
                  <a:pos x="246" y="307"/>
                </a:cxn>
                <a:cxn ang="0">
                  <a:pos x="236" y="327"/>
                </a:cxn>
                <a:cxn ang="0">
                  <a:pos x="225" y="347"/>
                </a:cxn>
                <a:cxn ang="0">
                  <a:pos x="212" y="363"/>
                </a:cxn>
                <a:cxn ang="0">
                  <a:pos x="198" y="372"/>
                </a:cxn>
                <a:cxn ang="0">
                  <a:pos x="183" y="372"/>
                </a:cxn>
                <a:cxn ang="0">
                  <a:pos x="169" y="365"/>
                </a:cxn>
                <a:cxn ang="0">
                  <a:pos x="155" y="355"/>
                </a:cxn>
                <a:cxn ang="0">
                  <a:pos x="141" y="344"/>
                </a:cxn>
                <a:cxn ang="0">
                  <a:pos x="131" y="329"/>
                </a:cxn>
                <a:cxn ang="0">
                  <a:pos x="122" y="312"/>
                </a:cxn>
                <a:cxn ang="0">
                  <a:pos x="121" y="294"/>
                </a:cxn>
                <a:cxn ang="0">
                  <a:pos x="126" y="273"/>
                </a:cxn>
                <a:cxn ang="0">
                  <a:pos x="137" y="249"/>
                </a:cxn>
                <a:cxn ang="0">
                  <a:pos x="141" y="246"/>
                </a:cxn>
                <a:cxn ang="0">
                  <a:pos x="142" y="243"/>
                </a:cxn>
                <a:cxn ang="0">
                  <a:pos x="145" y="240"/>
                </a:cxn>
                <a:cxn ang="0">
                  <a:pos x="147" y="236"/>
                </a:cxn>
                <a:cxn ang="0">
                  <a:pos x="165" y="210"/>
                </a:cxn>
                <a:cxn ang="0">
                  <a:pos x="178" y="183"/>
                </a:cxn>
                <a:cxn ang="0">
                  <a:pos x="183" y="159"/>
                </a:cxn>
                <a:cxn ang="0">
                  <a:pos x="180" y="134"/>
                </a:cxn>
                <a:cxn ang="0">
                  <a:pos x="167" y="111"/>
                </a:cxn>
                <a:cxn ang="0">
                  <a:pos x="142" y="88"/>
                </a:cxn>
                <a:cxn ang="0">
                  <a:pos x="107" y="68"/>
                </a:cxn>
                <a:cxn ang="0">
                  <a:pos x="58" y="50"/>
                </a:cxn>
                <a:cxn ang="0">
                  <a:pos x="56" y="50"/>
                </a:cxn>
                <a:cxn ang="0">
                  <a:pos x="55" y="48"/>
                </a:cxn>
                <a:cxn ang="0">
                  <a:pos x="51" y="48"/>
                </a:cxn>
                <a:cxn ang="0">
                  <a:pos x="50" y="46"/>
                </a:cxn>
                <a:cxn ang="0">
                  <a:pos x="41" y="43"/>
                </a:cxn>
                <a:cxn ang="0">
                  <a:pos x="30" y="38"/>
                </a:cxn>
                <a:cxn ang="0">
                  <a:pos x="17" y="32"/>
                </a:cxn>
                <a:cxn ang="0">
                  <a:pos x="7" y="25"/>
                </a:cxn>
                <a:cxn ang="0">
                  <a:pos x="0" y="17"/>
                </a:cxn>
                <a:cxn ang="0">
                  <a:pos x="0" y="10"/>
                </a:cxn>
                <a:cxn ang="0">
                  <a:pos x="10" y="5"/>
                </a:cxn>
                <a:cxn ang="0">
                  <a:pos x="33" y="0"/>
                </a:cxn>
              </a:cxnLst>
              <a:rect l="0" t="0" r="r" b="b"/>
              <a:pathLst>
                <a:path w="263" h="372">
                  <a:moveTo>
                    <a:pt x="33" y="0"/>
                  </a:moveTo>
                  <a:lnTo>
                    <a:pt x="84" y="2"/>
                  </a:lnTo>
                  <a:lnTo>
                    <a:pt x="131" y="13"/>
                  </a:lnTo>
                  <a:lnTo>
                    <a:pt x="172" y="36"/>
                  </a:lnTo>
                  <a:lnTo>
                    <a:pt x="207" y="68"/>
                  </a:lnTo>
                  <a:lnTo>
                    <a:pt x="235" y="107"/>
                  </a:lnTo>
                  <a:lnTo>
                    <a:pt x="253" y="155"/>
                  </a:lnTo>
                  <a:lnTo>
                    <a:pt x="263" y="210"/>
                  </a:lnTo>
                  <a:lnTo>
                    <a:pt x="261" y="271"/>
                  </a:lnTo>
                  <a:lnTo>
                    <a:pt x="259" y="276"/>
                  </a:lnTo>
                  <a:lnTo>
                    <a:pt x="254" y="289"/>
                  </a:lnTo>
                  <a:lnTo>
                    <a:pt x="246" y="307"/>
                  </a:lnTo>
                  <a:lnTo>
                    <a:pt x="236" y="327"/>
                  </a:lnTo>
                  <a:lnTo>
                    <a:pt x="225" y="347"/>
                  </a:lnTo>
                  <a:lnTo>
                    <a:pt x="212" y="363"/>
                  </a:lnTo>
                  <a:lnTo>
                    <a:pt x="198" y="372"/>
                  </a:lnTo>
                  <a:lnTo>
                    <a:pt x="183" y="372"/>
                  </a:lnTo>
                  <a:lnTo>
                    <a:pt x="169" y="365"/>
                  </a:lnTo>
                  <a:lnTo>
                    <a:pt x="155" y="355"/>
                  </a:lnTo>
                  <a:lnTo>
                    <a:pt x="141" y="344"/>
                  </a:lnTo>
                  <a:lnTo>
                    <a:pt x="131" y="329"/>
                  </a:lnTo>
                  <a:lnTo>
                    <a:pt x="122" y="312"/>
                  </a:lnTo>
                  <a:lnTo>
                    <a:pt x="121" y="294"/>
                  </a:lnTo>
                  <a:lnTo>
                    <a:pt x="126" y="273"/>
                  </a:lnTo>
                  <a:lnTo>
                    <a:pt x="137" y="249"/>
                  </a:lnTo>
                  <a:lnTo>
                    <a:pt x="141" y="246"/>
                  </a:lnTo>
                  <a:lnTo>
                    <a:pt x="142" y="243"/>
                  </a:lnTo>
                  <a:lnTo>
                    <a:pt x="145" y="240"/>
                  </a:lnTo>
                  <a:lnTo>
                    <a:pt x="147" y="236"/>
                  </a:lnTo>
                  <a:lnTo>
                    <a:pt x="165" y="210"/>
                  </a:lnTo>
                  <a:lnTo>
                    <a:pt x="178" y="183"/>
                  </a:lnTo>
                  <a:lnTo>
                    <a:pt x="183" y="159"/>
                  </a:lnTo>
                  <a:lnTo>
                    <a:pt x="180" y="134"/>
                  </a:lnTo>
                  <a:lnTo>
                    <a:pt x="167" y="111"/>
                  </a:lnTo>
                  <a:lnTo>
                    <a:pt x="142" y="88"/>
                  </a:lnTo>
                  <a:lnTo>
                    <a:pt x="107" y="68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5" y="48"/>
                  </a:lnTo>
                  <a:lnTo>
                    <a:pt x="51" y="48"/>
                  </a:lnTo>
                  <a:lnTo>
                    <a:pt x="50" y="46"/>
                  </a:lnTo>
                  <a:lnTo>
                    <a:pt x="41" y="43"/>
                  </a:lnTo>
                  <a:lnTo>
                    <a:pt x="30" y="38"/>
                  </a:lnTo>
                  <a:lnTo>
                    <a:pt x="17" y="32"/>
                  </a:lnTo>
                  <a:lnTo>
                    <a:pt x="7" y="25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10" y="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C9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6" name="Freeform 62"/>
            <p:cNvSpPr>
              <a:spLocks/>
            </p:cNvSpPr>
            <p:nvPr/>
          </p:nvSpPr>
          <p:spPr bwMode="auto">
            <a:xfrm>
              <a:off x="5282" y="2707"/>
              <a:ext cx="121" cy="18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78" y="2"/>
                </a:cxn>
                <a:cxn ang="0">
                  <a:pos x="121" y="13"/>
                </a:cxn>
                <a:cxn ang="0">
                  <a:pos x="159" y="35"/>
                </a:cxn>
                <a:cxn ang="0">
                  <a:pos x="192" y="66"/>
                </a:cxn>
                <a:cxn ang="0">
                  <a:pos x="216" y="104"/>
                </a:cxn>
                <a:cxn ang="0">
                  <a:pos x="234" y="150"/>
                </a:cxn>
                <a:cxn ang="0">
                  <a:pos x="243" y="203"/>
                </a:cxn>
                <a:cxn ang="0">
                  <a:pos x="243" y="263"/>
                </a:cxn>
                <a:cxn ang="0">
                  <a:pos x="241" y="268"/>
                </a:cxn>
                <a:cxn ang="0">
                  <a:pos x="236" y="281"/>
                </a:cxn>
                <a:cxn ang="0">
                  <a:pos x="230" y="299"/>
                </a:cxn>
                <a:cxn ang="0">
                  <a:pos x="220" y="319"/>
                </a:cxn>
                <a:cxn ang="0">
                  <a:pos x="208" y="337"/>
                </a:cxn>
                <a:cxn ang="0">
                  <a:pos x="197" y="353"/>
                </a:cxn>
                <a:cxn ang="0">
                  <a:pos x="183" y="362"/>
                </a:cxn>
                <a:cxn ang="0">
                  <a:pos x="170" y="362"/>
                </a:cxn>
                <a:cxn ang="0">
                  <a:pos x="157" y="355"/>
                </a:cxn>
                <a:cxn ang="0">
                  <a:pos x="144" y="345"/>
                </a:cxn>
                <a:cxn ang="0">
                  <a:pos x="130" y="334"/>
                </a:cxn>
                <a:cxn ang="0">
                  <a:pos x="122" y="320"/>
                </a:cxn>
                <a:cxn ang="0">
                  <a:pos x="116" y="304"/>
                </a:cxn>
                <a:cxn ang="0">
                  <a:pos x="114" y="286"/>
                </a:cxn>
                <a:cxn ang="0">
                  <a:pos x="119" y="266"/>
                </a:cxn>
                <a:cxn ang="0">
                  <a:pos x="132" y="243"/>
                </a:cxn>
                <a:cxn ang="0">
                  <a:pos x="134" y="239"/>
                </a:cxn>
                <a:cxn ang="0">
                  <a:pos x="135" y="236"/>
                </a:cxn>
                <a:cxn ang="0">
                  <a:pos x="139" y="233"/>
                </a:cxn>
                <a:cxn ang="0">
                  <a:pos x="140" y="230"/>
                </a:cxn>
                <a:cxn ang="0">
                  <a:pos x="157" y="205"/>
                </a:cxn>
                <a:cxn ang="0">
                  <a:pos x="167" y="178"/>
                </a:cxn>
                <a:cxn ang="0">
                  <a:pos x="172" y="154"/>
                </a:cxn>
                <a:cxn ang="0">
                  <a:pos x="168" y="129"/>
                </a:cxn>
                <a:cxn ang="0">
                  <a:pos x="157" y="106"/>
                </a:cxn>
                <a:cxn ang="0">
                  <a:pos x="135" y="84"/>
                </a:cxn>
                <a:cxn ang="0">
                  <a:pos x="102" y="64"/>
                </a:cxn>
                <a:cxn ang="0">
                  <a:pos x="58" y="46"/>
                </a:cxn>
                <a:cxn ang="0">
                  <a:pos x="56" y="45"/>
                </a:cxn>
                <a:cxn ang="0">
                  <a:pos x="55" y="45"/>
                </a:cxn>
                <a:cxn ang="0">
                  <a:pos x="51" y="45"/>
                </a:cxn>
                <a:cxn ang="0">
                  <a:pos x="50" y="43"/>
                </a:cxn>
                <a:cxn ang="0">
                  <a:pos x="43" y="40"/>
                </a:cxn>
                <a:cxn ang="0">
                  <a:pos x="31" y="36"/>
                </a:cxn>
                <a:cxn ang="0">
                  <a:pos x="20" y="30"/>
                </a:cxn>
                <a:cxn ang="0">
                  <a:pos x="8" y="23"/>
                </a:cxn>
                <a:cxn ang="0">
                  <a:pos x="2" y="15"/>
                </a:cxn>
                <a:cxn ang="0">
                  <a:pos x="0" y="8"/>
                </a:cxn>
                <a:cxn ang="0">
                  <a:pos x="10" y="3"/>
                </a:cxn>
                <a:cxn ang="0">
                  <a:pos x="31" y="0"/>
                </a:cxn>
              </a:cxnLst>
              <a:rect l="0" t="0" r="r" b="b"/>
              <a:pathLst>
                <a:path w="243" h="362">
                  <a:moveTo>
                    <a:pt x="31" y="0"/>
                  </a:moveTo>
                  <a:lnTo>
                    <a:pt x="78" y="2"/>
                  </a:lnTo>
                  <a:lnTo>
                    <a:pt x="121" y="13"/>
                  </a:lnTo>
                  <a:lnTo>
                    <a:pt x="159" y="35"/>
                  </a:lnTo>
                  <a:lnTo>
                    <a:pt x="192" y="66"/>
                  </a:lnTo>
                  <a:lnTo>
                    <a:pt x="216" y="104"/>
                  </a:lnTo>
                  <a:lnTo>
                    <a:pt x="234" y="150"/>
                  </a:lnTo>
                  <a:lnTo>
                    <a:pt x="243" y="203"/>
                  </a:lnTo>
                  <a:lnTo>
                    <a:pt x="243" y="263"/>
                  </a:lnTo>
                  <a:lnTo>
                    <a:pt x="241" y="268"/>
                  </a:lnTo>
                  <a:lnTo>
                    <a:pt x="236" y="281"/>
                  </a:lnTo>
                  <a:lnTo>
                    <a:pt x="230" y="299"/>
                  </a:lnTo>
                  <a:lnTo>
                    <a:pt x="220" y="319"/>
                  </a:lnTo>
                  <a:lnTo>
                    <a:pt x="208" y="337"/>
                  </a:lnTo>
                  <a:lnTo>
                    <a:pt x="197" y="353"/>
                  </a:lnTo>
                  <a:lnTo>
                    <a:pt x="183" y="362"/>
                  </a:lnTo>
                  <a:lnTo>
                    <a:pt x="170" y="362"/>
                  </a:lnTo>
                  <a:lnTo>
                    <a:pt x="157" y="355"/>
                  </a:lnTo>
                  <a:lnTo>
                    <a:pt x="144" y="345"/>
                  </a:lnTo>
                  <a:lnTo>
                    <a:pt x="130" y="334"/>
                  </a:lnTo>
                  <a:lnTo>
                    <a:pt x="122" y="320"/>
                  </a:lnTo>
                  <a:lnTo>
                    <a:pt x="116" y="304"/>
                  </a:lnTo>
                  <a:lnTo>
                    <a:pt x="114" y="286"/>
                  </a:lnTo>
                  <a:lnTo>
                    <a:pt x="119" y="266"/>
                  </a:lnTo>
                  <a:lnTo>
                    <a:pt x="132" y="243"/>
                  </a:lnTo>
                  <a:lnTo>
                    <a:pt x="134" y="239"/>
                  </a:lnTo>
                  <a:lnTo>
                    <a:pt x="135" y="236"/>
                  </a:lnTo>
                  <a:lnTo>
                    <a:pt x="139" y="233"/>
                  </a:lnTo>
                  <a:lnTo>
                    <a:pt x="140" y="230"/>
                  </a:lnTo>
                  <a:lnTo>
                    <a:pt x="157" y="205"/>
                  </a:lnTo>
                  <a:lnTo>
                    <a:pt x="167" y="178"/>
                  </a:lnTo>
                  <a:lnTo>
                    <a:pt x="172" y="154"/>
                  </a:lnTo>
                  <a:lnTo>
                    <a:pt x="168" y="129"/>
                  </a:lnTo>
                  <a:lnTo>
                    <a:pt x="157" y="106"/>
                  </a:lnTo>
                  <a:lnTo>
                    <a:pt x="135" y="84"/>
                  </a:lnTo>
                  <a:lnTo>
                    <a:pt x="102" y="64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1" y="45"/>
                  </a:lnTo>
                  <a:lnTo>
                    <a:pt x="50" y="43"/>
                  </a:lnTo>
                  <a:lnTo>
                    <a:pt x="43" y="40"/>
                  </a:lnTo>
                  <a:lnTo>
                    <a:pt x="31" y="36"/>
                  </a:lnTo>
                  <a:lnTo>
                    <a:pt x="20" y="30"/>
                  </a:lnTo>
                  <a:lnTo>
                    <a:pt x="8" y="23"/>
                  </a:lnTo>
                  <a:lnTo>
                    <a:pt x="2" y="15"/>
                  </a:lnTo>
                  <a:lnTo>
                    <a:pt x="0" y="8"/>
                  </a:lnTo>
                  <a:lnTo>
                    <a:pt x="10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CBA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7" name="Freeform 63"/>
            <p:cNvSpPr>
              <a:spLocks/>
            </p:cNvSpPr>
            <p:nvPr/>
          </p:nvSpPr>
          <p:spPr bwMode="auto">
            <a:xfrm>
              <a:off x="5290" y="2710"/>
              <a:ext cx="110" cy="1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71" y="2"/>
                </a:cxn>
                <a:cxn ang="0">
                  <a:pos x="109" y="13"/>
                </a:cxn>
                <a:cxn ang="0">
                  <a:pos x="143" y="33"/>
                </a:cxn>
                <a:cxn ang="0">
                  <a:pos x="173" y="63"/>
                </a:cxn>
                <a:cxn ang="0">
                  <a:pos x="196" y="101"/>
                </a:cxn>
                <a:cxn ang="0">
                  <a:pos x="213" y="145"/>
                </a:cxn>
                <a:cxn ang="0">
                  <a:pos x="221" y="198"/>
                </a:cxn>
                <a:cxn ang="0">
                  <a:pos x="221" y="254"/>
                </a:cxn>
                <a:cxn ang="0">
                  <a:pos x="219" y="259"/>
                </a:cxn>
                <a:cxn ang="0">
                  <a:pos x="214" y="271"/>
                </a:cxn>
                <a:cxn ang="0">
                  <a:pos x="208" y="289"/>
                </a:cxn>
                <a:cxn ang="0">
                  <a:pos x="199" y="309"/>
                </a:cxn>
                <a:cxn ang="0">
                  <a:pos x="189" y="327"/>
                </a:cxn>
                <a:cxn ang="0">
                  <a:pos x="178" y="342"/>
                </a:cxn>
                <a:cxn ang="0">
                  <a:pos x="166" y="350"/>
                </a:cxn>
                <a:cxn ang="0">
                  <a:pos x="155" y="350"/>
                </a:cxn>
                <a:cxn ang="0">
                  <a:pos x="143" y="343"/>
                </a:cxn>
                <a:cxn ang="0">
                  <a:pos x="132" y="335"/>
                </a:cxn>
                <a:cxn ang="0">
                  <a:pos x="120" y="324"/>
                </a:cxn>
                <a:cxn ang="0">
                  <a:pos x="112" y="310"/>
                </a:cxn>
                <a:cxn ang="0">
                  <a:pos x="107" y="296"/>
                </a:cxn>
                <a:cxn ang="0">
                  <a:pos x="107" y="277"/>
                </a:cxn>
                <a:cxn ang="0">
                  <a:pos x="112" y="258"/>
                </a:cxn>
                <a:cxn ang="0">
                  <a:pos x="123" y="234"/>
                </a:cxn>
                <a:cxn ang="0">
                  <a:pos x="125" y="231"/>
                </a:cxn>
                <a:cxn ang="0">
                  <a:pos x="128" y="228"/>
                </a:cxn>
                <a:cxn ang="0">
                  <a:pos x="130" y="226"/>
                </a:cxn>
                <a:cxn ang="0">
                  <a:pos x="132" y="223"/>
                </a:cxn>
                <a:cxn ang="0">
                  <a:pos x="146" y="198"/>
                </a:cxn>
                <a:cxn ang="0">
                  <a:pos x="156" y="172"/>
                </a:cxn>
                <a:cxn ang="0">
                  <a:pos x="160" y="147"/>
                </a:cxn>
                <a:cxn ang="0">
                  <a:pos x="156" y="122"/>
                </a:cxn>
                <a:cxn ang="0">
                  <a:pos x="145" y="99"/>
                </a:cxn>
                <a:cxn ang="0">
                  <a:pos x="125" y="79"/>
                </a:cxn>
                <a:cxn ang="0">
                  <a:pos x="95" y="59"/>
                </a:cxn>
                <a:cxn ang="0">
                  <a:pos x="56" y="43"/>
                </a:cxn>
                <a:cxn ang="0">
                  <a:pos x="54" y="41"/>
                </a:cxn>
                <a:cxn ang="0">
                  <a:pos x="52" y="41"/>
                </a:cxn>
                <a:cxn ang="0">
                  <a:pos x="49" y="41"/>
                </a:cxn>
                <a:cxn ang="0">
                  <a:pos x="47" y="40"/>
                </a:cxn>
                <a:cxn ang="0">
                  <a:pos x="42" y="38"/>
                </a:cxn>
                <a:cxn ang="0">
                  <a:pos x="31" y="33"/>
                </a:cxn>
                <a:cxn ang="0">
                  <a:pos x="19" y="28"/>
                </a:cxn>
                <a:cxn ang="0">
                  <a:pos x="8" y="22"/>
                </a:cxn>
                <a:cxn ang="0">
                  <a:pos x="1" y="15"/>
                </a:cxn>
                <a:cxn ang="0">
                  <a:pos x="0" y="8"/>
                </a:cxn>
                <a:cxn ang="0">
                  <a:pos x="8" y="3"/>
                </a:cxn>
                <a:cxn ang="0">
                  <a:pos x="28" y="0"/>
                </a:cxn>
              </a:cxnLst>
              <a:rect l="0" t="0" r="r" b="b"/>
              <a:pathLst>
                <a:path w="221" h="350">
                  <a:moveTo>
                    <a:pt x="28" y="0"/>
                  </a:moveTo>
                  <a:lnTo>
                    <a:pt x="71" y="2"/>
                  </a:lnTo>
                  <a:lnTo>
                    <a:pt x="109" y="13"/>
                  </a:lnTo>
                  <a:lnTo>
                    <a:pt x="143" y="33"/>
                  </a:lnTo>
                  <a:lnTo>
                    <a:pt x="173" y="63"/>
                  </a:lnTo>
                  <a:lnTo>
                    <a:pt x="196" y="101"/>
                  </a:lnTo>
                  <a:lnTo>
                    <a:pt x="213" y="145"/>
                  </a:lnTo>
                  <a:lnTo>
                    <a:pt x="221" y="198"/>
                  </a:lnTo>
                  <a:lnTo>
                    <a:pt x="221" y="254"/>
                  </a:lnTo>
                  <a:lnTo>
                    <a:pt x="219" y="259"/>
                  </a:lnTo>
                  <a:lnTo>
                    <a:pt x="214" y="271"/>
                  </a:lnTo>
                  <a:lnTo>
                    <a:pt x="208" y="289"/>
                  </a:lnTo>
                  <a:lnTo>
                    <a:pt x="199" y="309"/>
                  </a:lnTo>
                  <a:lnTo>
                    <a:pt x="189" y="327"/>
                  </a:lnTo>
                  <a:lnTo>
                    <a:pt x="178" y="342"/>
                  </a:lnTo>
                  <a:lnTo>
                    <a:pt x="166" y="350"/>
                  </a:lnTo>
                  <a:lnTo>
                    <a:pt x="155" y="350"/>
                  </a:lnTo>
                  <a:lnTo>
                    <a:pt x="143" y="343"/>
                  </a:lnTo>
                  <a:lnTo>
                    <a:pt x="132" y="335"/>
                  </a:lnTo>
                  <a:lnTo>
                    <a:pt x="120" y="324"/>
                  </a:lnTo>
                  <a:lnTo>
                    <a:pt x="112" y="310"/>
                  </a:lnTo>
                  <a:lnTo>
                    <a:pt x="107" y="296"/>
                  </a:lnTo>
                  <a:lnTo>
                    <a:pt x="107" y="277"/>
                  </a:lnTo>
                  <a:lnTo>
                    <a:pt x="112" y="258"/>
                  </a:lnTo>
                  <a:lnTo>
                    <a:pt x="123" y="234"/>
                  </a:lnTo>
                  <a:lnTo>
                    <a:pt x="125" y="231"/>
                  </a:lnTo>
                  <a:lnTo>
                    <a:pt x="128" y="228"/>
                  </a:lnTo>
                  <a:lnTo>
                    <a:pt x="130" y="226"/>
                  </a:lnTo>
                  <a:lnTo>
                    <a:pt x="132" y="223"/>
                  </a:lnTo>
                  <a:lnTo>
                    <a:pt x="146" y="198"/>
                  </a:lnTo>
                  <a:lnTo>
                    <a:pt x="156" y="172"/>
                  </a:lnTo>
                  <a:lnTo>
                    <a:pt x="160" y="147"/>
                  </a:lnTo>
                  <a:lnTo>
                    <a:pt x="156" y="122"/>
                  </a:lnTo>
                  <a:lnTo>
                    <a:pt x="145" y="99"/>
                  </a:lnTo>
                  <a:lnTo>
                    <a:pt x="125" y="79"/>
                  </a:lnTo>
                  <a:lnTo>
                    <a:pt x="95" y="59"/>
                  </a:lnTo>
                  <a:lnTo>
                    <a:pt x="56" y="43"/>
                  </a:lnTo>
                  <a:lnTo>
                    <a:pt x="54" y="41"/>
                  </a:lnTo>
                  <a:lnTo>
                    <a:pt x="52" y="41"/>
                  </a:lnTo>
                  <a:lnTo>
                    <a:pt x="49" y="41"/>
                  </a:lnTo>
                  <a:lnTo>
                    <a:pt x="47" y="40"/>
                  </a:lnTo>
                  <a:lnTo>
                    <a:pt x="42" y="38"/>
                  </a:lnTo>
                  <a:lnTo>
                    <a:pt x="31" y="33"/>
                  </a:lnTo>
                  <a:lnTo>
                    <a:pt x="19" y="28"/>
                  </a:lnTo>
                  <a:lnTo>
                    <a:pt x="8" y="22"/>
                  </a:lnTo>
                  <a:lnTo>
                    <a:pt x="1" y="15"/>
                  </a:lnTo>
                  <a:lnTo>
                    <a:pt x="0" y="8"/>
                  </a:lnTo>
                  <a:lnTo>
                    <a:pt x="8" y="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AAA8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8" name="Freeform 64"/>
            <p:cNvSpPr>
              <a:spLocks/>
            </p:cNvSpPr>
            <p:nvPr/>
          </p:nvSpPr>
          <p:spPr bwMode="auto">
            <a:xfrm>
              <a:off x="5298" y="2711"/>
              <a:ext cx="100" cy="17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4" y="2"/>
                </a:cxn>
                <a:cxn ang="0">
                  <a:pos x="99" y="14"/>
                </a:cxn>
                <a:cxn ang="0">
                  <a:pos x="130" y="33"/>
                </a:cxn>
                <a:cxn ang="0">
                  <a:pos x="157" y="63"/>
                </a:cxn>
                <a:cxn ang="0">
                  <a:pos x="178" y="99"/>
                </a:cxn>
                <a:cxn ang="0">
                  <a:pos x="193" y="142"/>
                </a:cxn>
                <a:cxn ang="0">
                  <a:pos x="200" y="193"/>
                </a:cxn>
                <a:cxn ang="0">
                  <a:pos x="200" y="248"/>
                </a:cxn>
                <a:cxn ang="0">
                  <a:pos x="198" y="253"/>
                </a:cxn>
                <a:cxn ang="0">
                  <a:pos x="195" y="264"/>
                </a:cxn>
                <a:cxn ang="0">
                  <a:pos x="188" y="281"/>
                </a:cxn>
                <a:cxn ang="0">
                  <a:pos x="180" y="301"/>
                </a:cxn>
                <a:cxn ang="0">
                  <a:pos x="172" y="319"/>
                </a:cxn>
                <a:cxn ang="0">
                  <a:pos x="162" y="334"/>
                </a:cxn>
                <a:cxn ang="0">
                  <a:pos x="150" y="342"/>
                </a:cxn>
                <a:cxn ang="0">
                  <a:pos x="140" y="342"/>
                </a:cxn>
                <a:cxn ang="0">
                  <a:pos x="129" y="335"/>
                </a:cxn>
                <a:cxn ang="0">
                  <a:pos x="119" y="326"/>
                </a:cxn>
                <a:cxn ang="0">
                  <a:pos x="109" y="316"/>
                </a:cxn>
                <a:cxn ang="0">
                  <a:pos x="102" y="302"/>
                </a:cxn>
                <a:cxn ang="0">
                  <a:pos x="99" y="289"/>
                </a:cxn>
                <a:cxn ang="0">
                  <a:pos x="99" y="271"/>
                </a:cxn>
                <a:cxn ang="0">
                  <a:pos x="106" y="251"/>
                </a:cxn>
                <a:cxn ang="0">
                  <a:pos x="117" y="230"/>
                </a:cxn>
                <a:cxn ang="0">
                  <a:pos x="119" y="227"/>
                </a:cxn>
                <a:cxn ang="0">
                  <a:pos x="121" y="223"/>
                </a:cxn>
                <a:cxn ang="0">
                  <a:pos x="122" y="222"/>
                </a:cxn>
                <a:cxn ang="0">
                  <a:pos x="124" y="218"/>
                </a:cxn>
                <a:cxn ang="0">
                  <a:pos x="137" y="193"/>
                </a:cxn>
                <a:cxn ang="0">
                  <a:pos x="145" y="169"/>
                </a:cxn>
                <a:cxn ang="0">
                  <a:pos x="147" y="144"/>
                </a:cxn>
                <a:cxn ang="0">
                  <a:pos x="144" y="119"/>
                </a:cxn>
                <a:cxn ang="0">
                  <a:pos x="134" y="96"/>
                </a:cxn>
                <a:cxn ang="0">
                  <a:pos x="116" y="76"/>
                </a:cxn>
                <a:cxn ang="0">
                  <a:pos x="89" y="56"/>
                </a:cxn>
                <a:cxn ang="0">
                  <a:pos x="55" y="42"/>
                </a:cxn>
                <a:cxn ang="0">
                  <a:pos x="53" y="40"/>
                </a:cxn>
                <a:cxn ang="0">
                  <a:pos x="51" y="40"/>
                </a:cxn>
                <a:cxn ang="0">
                  <a:pos x="48" y="40"/>
                </a:cxn>
                <a:cxn ang="0">
                  <a:pos x="46" y="38"/>
                </a:cxn>
                <a:cxn ang="0">
                  <a:pos x="41" y="37"/>
                </a:cxn>
                <a:cxn ang="0">
                  <a:pos x="33" y="33"/>
                </a:cxn>
                <a:cxn ang="0">
                  <a:pos x="20" y="28"/>
                </a:cxn>
                <a:cxn ang="0">
                  <a:pos x="10" y="22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25" y="0"/>
                </a:cxn>
              </a:cxnLst>
              <a:rect l="0" t="0" r="r" b="b"/>
              <a:pathLst>
                <a:path w="200" h="342">
                  <a:moveTo>
                    <a:pt x="25" y="0"/>
                  </a:moveTo>
                  <a:lnTo>
                    <a:pt x="64" y="2"/>
                  </a:lnTo>
                  <a:lnTo>
                    <a:pt x="99" y="14"/>
                  </a:lnTo>
                  <a:lnTo>
                    <a:pt x="130" y="33"/>
                  </a:lnTo>
                  <a:lnTo>
                    <a:pt x="157" y="63"/>
                  </a:lnTo>
                  <a:lnTo>
                    <a:pt x="178" y="99"/>
                  </a:lnTo>
                  <a:lnTo>
                    <a:pt x="193" y="142"/>
                  </a:lnTo>
                  <a:lnTo>
                    <a:pt x="200" y="193"/>
                  </a:lnTo>
                  <a:lnTo>
                    <a:pt x="200" y="248"/>
                  </a:lnTo>
                  <a:lnTo>
                    <a:pt x="198" y="253"/>
                  </a:lnTo>
                  <a:lnTo>
                    <a:pt x="195" y="264"/>
                  </a:lnTo>
                  <a:lnTo>
                    <a:pt x="188" y="281"/>
                  </a:lnTo>
                  <a:lnTo>
                    <a:pt x="180" y="301"/>
                  </a:lnTo>
                  <a:lnTo>
                    <a:pt x="172" y="319"/>
                  </a:lnTo>
                  <a:lnTo>
                    <a:pt x="162" y="334"/>
                  </a:lnTo>
                  <a:lnTo>
                    <a:pt x="150" y="342"/>
                  </a:lnTo>
                  <a:lnTo>
                    <a:pt x="140" y="342"/>
                  </a:lnTo>
                  <a:lnTo>
                    <a:pt x="129" y="335"/>
                  </a:lnTo>
                  <a:lnTo>
                    <a:pt x="119" y="326"/>
                  </a:lnTo>
                  <a:lnTo>
                    <a:pt x="109" y="316"/>
                  </a:lnTo>
                  <a:lnTo>
                    <a:pt x="102" y="302"/>
                  </a:lnTo>
                  <a:lnTo>
                    <a:pt x="99" y="289"/>
                  </a:lnTo>
                  <a:lnTo>
                    <a:pt x="99" y="271"/>
                  </a:lnTo>
                  <a:lnTo>
                    <a:pt x="106" y="251"/>
                  </a:lnTo>
                  <a:lnTo>
                    <a:pt x="117" y="230"/>
                  </a:lnTo>
                  <a:lnTo>
                    <a:pt x="119" y="227"/>
                  </a:lnTo>
                  <a:lnTo>
                    <a:pt x="121" y="223"/>
                  </a:lnTo>
                  <a:lnTo>
                    <a:pt x="122" y="222"/>
                  </a:lnTo>
                  <a:lnTo>
                    <a:pt x="124" y="218"/>
                  </a:lnTo>
                  <a:lnTo>
                    <a:pt x="137" y="193"/>
                  </a:lnTo>
                  <a:lnTo>
                    <a:pt x="145" y="169"/>
                  </a:lnTo>
                  <a:lnTo>
                    <a:pt x="147" y="144"/>
                  </a:lnTo>
                  <a:lnTo>
                    <a:pt x="144" y="119"/>
                  </a:lnTo>
                  <a:lnTo>
                    <a:pt x="134" y="96"/>
                  </a:lnTo>
                  <a:lnTo>
                    <a:pt x="116" y="76"/>
                  </a:lnTo>
                  <a:lnTo>
                    <a:pt x="89" y="56"/>
                  </a:lnTo>
                  <a:lnTo>
                    <a:pt x="55" y="42"/>
                  </a:lnTo>
                  <a:lnTo>
                    <a:pt x="53" y="40"/>
                  </a:lnTo>
                  <a:lnTo>
                    <a:pt x="51" y="40"/>
                  </a:lnTo>
                  <a:lnTo>
                    <a:pt x="48" y="40"/>
                  </a:lnTo>
                  <a:lnTo>
                    <a:pt x="46" y="38"/>
                  </a:lnTo>
                  <a:lnTo>
                    <a:pt x="41" y="37"/>
                  </a:lnTo>
                  <a:lnTo>
                    <a:pt x="33" y="33"/>
                  </a:lnTo>
                  <a:lnTo>
                    <a:pt x="20" y="28"/>
                  </a:lnTo>
                  <a:lnTo>
                    <a:pt x="10" y="22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7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B99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09" name="Freeform 65"/>
            <p:cNvSpPr>
              <a:spLocks/>
            </p:cNvSpPr>
            <p:nvPr/>
          </p:nvSpPr>
          <p:spPr bwMode="auto">
            <a:xfrm>
              <a:off x="5306" y="2714"/>
              <a:ext cx="89" cy="165"/>
            </a:xfrm>
            <a:custGeom>
              <a:avLst/>
              <a:gdLst/>
              <a:ahLst/>
              <a:cxnLst>
                <a:cxn ang="0">
                  <a:pos x="44" y="35"/>
                </a:cxn>
                <a:cxn ang="0">
                  <a:pos x="41" y="33"/>
                </a:cxn>
                <a:cxn ang="0">
                  <a:pos x="33" y="30"/>
                </a:cxn>
                <a:cxn ang="0">
                  <a:pos x="21" y="25"/>
                </a:cxn>
                <a:cxn ang="0">
                  <a:pos x="9" y="20"/>
                </a:cxn>
                <a:cxn ang="0">
                  <a:pos x="1" y="14"/>
                </a:cxn>
                <a:cxn ang="0">
                  <a:pos x="0" y="9"/>
                </a:cxn>
                <a:cxn ang="0">
                  <a:pos x="5" y="4"/>
                </a:cxn>
                <a:cxn ang="0">
                  <a:pos x="21" y="0"/>
                </a:cxn>
                <a:cxn ang="0">
                  <a:pos x="56" y="2"/>
                </a:cxn>
                <a:cxn ang="0">
                  <a:pos x="87" y="12"/>
                </a:cxn>
                <a:cxn ang="0">
                  <a:pos x="115" y="33"/>
                </a:cxn>
                <a:cxn ang="0">
                  <a:pos x="140" y="61"/>
                </a:cxn>
                <a:cxn ang="0">
                  <a:pos x="158" y="96"/>
                </a:cxn>
                <a:cxn ang="0">
                  <a:pos x="171" y="139"/>
                </a:cxn>
                <a:cxn ang="0">
                  <a:pos x="178" y="187"/>
                </a:cxn>
                <a:cxn ang="0">
                  <a:pos x="178" y="241"/>
                </a:cxn>
                <a:cxn ang="0">
                  <a:pos x="176" y="246"/>
                </a:cxn>
                <a:cxn ang="0">
                  <a:pos x="173" y="258"/>
                </a:cxn>
                <a:cxn ang="0">
                  <a:pos x="168" y="273"/>
                </a:cxn>
                <a:cxn ang="0">
                  <a:pos x="161" y="291"/>
                </a:cxn>
                <a:cxn ang="0">
                  <a:pos x="153" y="309"/>
                </a:cxn>
                <a:cxn ang="0">
                  <a:pos x="145" y="322"/>
                </a:cxn>
                <a:cxn ang="0">
                  <a:pos x="135" y="330"/>
                </a:cxn>
                <a:cxn ang="0">
                  <a:pos x="125" y="330"/>
                </a:cxn>
                <a:cxn ang="0">
                  <a:pos x="115" y="324"/>
                </a:cxn>
                <a:cxn ang="0">
                  <a:pos x="105" y="316"/>
                </a:cxn>
                <a:cxn ang="0">
                  <a:pos x="97" y="306"/>
                </a:cxn>
                <a:cxn ang="0">
                  <a:pos x="92" y="294"/>
                </a:cxn>
                <a:cxn ang="0">
                  <a:pos x="89" y="279"/>
                </a:cxn>
                <a:cxn ang="0">
                  <a:pos x="90" y="263"/>
                </a:cxn>
                <a:cxn ang="0">
                  <a:pos x="97" y="243"/>
                </a:cxn>
                <a:cxn ang="0">
                  <a:pos x="109" y="222"/>
                </a:cxn>
                <a:cxn ang="0">
                  <a:pos x="122" y="197"/>
                </a:cxn>
                <a:cxn ang="0">
                  <a:pos x="132" y="170"/>
                </a:cxn>
                <a:cxn ang="0">
                  <a:pos x="135" y="142"/>
                </a:cxn>
                <a:cxn ang="0">
                  <a:pos x="133" y="116"/>
                </a:cxn>
                <a:cxn ang="0">
                  <a:pos x="123" y="91"/>
                </a:cxn>
                <a:cxn ang="0">
                  <a:pos x="105" y="70"/>
                </a:cxn>
                <a:cxn ang="0">
                  <a:pos x="80" y="50"/>
                </a:cxn>
                <a:cxn ang="0">
                  <a:pos x="44" y="35"/>
                </a:cxn>
              </a:cxnLst>
              <a:rect l="0" t="0" r="r" b="b"/>
              <a:pathLst>
                <a:path w="178" h="330">
                  <a:moveTo>
                    <a:pt x="44" y="35"/>
                  </a:moveTo>
                  <a:lnTo>
                    <a:pt x="41" y="33"/>
                  </a:lnTo>
                  <a:lnTo>
                    <a:pt x="33" y="30"/>
                  </a:lnTo>
                  <a:lnTo>
                    <a:pt x="21" y="25"/>
                  </a:lnTo>
                  <a:lnTo>
                    <a:pt x="9" y="20"/>
                  </a:lnTo>
                  <a:lnTo>
                    <a:pt x="1" y="14"/>
                  </a:lnTo>
                  <a:lnTo>
                    <a:pt x="0" y="9"/>
                  </a:lnTo>
                  <a:lnTo>
                    <a:pt x="5" y="4"/>
                  </a:lnTo>
                  <a:lnTo>
                    <a:pt x="21" y="0"/>
                  </a:lnTo>
                  <a:lnTo>
                    <a:pt x="56" y="2"/>
                  </a:lnTo>
                  <a:lnTo>
                    <a:pt x="87" y="12"/>
                  </a:lnTo>
                  <a:lnTo>
                    <a:pt x="115" y="33"/>
                  </a:lnTo>
                  <a:lnTo>
                    <a:pt x="140" y="61"/>
                  </a:lnTo>
                  <a:lnTo>
                    <a:pt x="158" y="96"/>
                  </a:lnTo>
                  <a:lnTo>
                    <a:pt x="171" y="139"/>
                  </a:lnTo>
                  <a:lnTo>
                    <a:pt x="178" y="187"/>
                  </a:lnTo>
                  <a:lnTo>
                    <a:pt x="178" y="241"/>
                  </a:lnTo>
                  <a:lnTo>
                    <a:pt x="176" y="246"/>
                  </a:lnTo>
                  <a:lnTo>
                    <a:pt x="173" y="258"/>
                  </a:lnTo>
                  <a:lnTo>
                    <a:pt x="168" y="273"/>
                  </a:lnTo>
                  <a:lnTo>
                    <a:pt x="161" y="291"/>
                  </a:lnTo>
                  <a:lnTo>
                    <a:pt x="153" y="309"/>
                  </a:lnTo>
                  <a:lnTo>
                    <a:pt x="145" y="322"/>
                  </a:lnTo>
                  <a:lnTo>
                    <a:pt x="135" y="330"/>
                  </a:lnTo>
                  <a:lnTo>
                    <a:pt x="125" y="330"/>
                  </a:lnTo>
                  <a:lnTo>
                    <a:pt x="115" y="324"/>
                  </a:lnTo>
                  <a:lnTo>
                    <a:pt x="105" y="316"/>
                  </a:lnTo>
                  <a:lnTo>
                    <a:pt x="97" y="306"/>
                  </a:lnTo>
                  <a:lnTo>
                    <a:pt x="92" y="294"/>
                  </a:lnTo>
                  <a:lnTo>
                    <a:pt x="89" y="279"/>
                  </a:lnTo>
                  <a:lnTo>
                    <a:pt x="90" y="263"/>
                  </a:lnTo>
                  <a:lnTo>
                    <a:pt x="97" y="243"/>
                  </a:lnTo>
                  <a:lnTo>
                    <a:pt x="109" y="222"/>
                  </a:lnTo>
                  <a:lnTo>
                    <a:pt x="122" y="197"/>
                  </a:lnTo>
                  <a:lnTo>
                    <a:pt x="132" y="170"/>
                  </a:lnTo>
                  <a:lnTo>
                    <a:pt x="135" y="142"/>
                  </a:lnTo>
                  <a:lnTo>
                    <a:pt x="133" y="116"/>
                  </a:lnTo>
                  <a:lnTo>
                    <a:pt x="123" y="91"/>
                  </a:lnTo>
                  <a:lnTo>
                    <a:pt x="105" y="70"/>
                  </a:lnTo>
                  <a:lnTo>
                    <a:pt x="80" y="50"/>
                  </a:lnTo>
                  <a:lnTo>
                    <a:pt x="44" y="35"/>
                  </a:lnTo>
                  <a:close/>
                </a:path>
              </a:pathLst>
            </a:custGeom>
            <a:solidFill>
              <a:srgbClr val="89878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0" name="Freeform 66"/>
            <p:cNvSpPr>
              <a:spLocks/>
            </p:cNvSpPr>
            <p:nvPr/>
          </p:nvSpPr>
          <p:spPr bwMode="auto">
            <a:xfrm>
              <a:off x="4345" y="3383"/>
              <a:ext cx="105" cy="1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3" y="5"/>
                </a:cxn>
                <a:cxn ang="0">
                  <a:pos x="145" y="18"/>
                </a:cxn>
                <a:cxn ang="0">
                  <a:pos x="143" y="38"/>
                </a:cxn>
                <a:cxn ang="0">
                  <a:pos x="135" y="63"/>
                </a:cxn>
                <a:cxn ang="0">
                  <a:pos x="120" y="89"/>
                </a:cxn>
                <a:cxn ang="0">
                  <a:pos x="94" y="116"/>
                </a:cxn>
                <a:cxn ang="0">
                  <a:pos x="54" y="140"/>
                </a:cxn>
                <a:cxn ang="0">
                  <a:pos x="0" y="160"/>
                </a:cxn>
                <a:cxn ang="0">
                  <a:pos x="89" y="277"/>
                </a:cxn>
                <a:cxn ang="0">
                  <a:pos x="95" y="276"/>
                </a:cxn>
                <a:cxn ang="0">
                  <a:pos x="114" y="269"/>
                </a:cxn>
                <a:cxn ang="0">
                  <a:pos x="137" y="256"/>
                </a:cxn>
                <a:cxn ang="0">
                  <a:pos x="163" y="234"/>
                </a:cxn>
                <a:cxn ang="0">
                  <a:pos x="186" y="205"/>
                </a:cxn>
                <a:cxn ang="0">
                  <a:pos x="204" y="162"/>
                </a:cxn>
                <a:cxn ang="0">
                  <a:pos x="209" y="109"/>
                </a:cxn>
                <a:cxn ang="0">
                  <a:pos x="201" y="40"/>
                </a:cxn>
                <a:cxn ang="0">
                  <a:pos x="143" y="0"/>
                </a:cxn>
              </a:cxnLst>
              <a:rect l="0" t="0" r="r" b="b"/>
              <a:pathLst>
                <a:path w="209" h="277">
                  <a:moveTo>
                    <a:pt x="143" y="0"/>
                  </a:moveTo>
                  <a:lnTo>
                    <a:pt x="143" y="5"/>
                  </a:lnTo>
                  <a:lnTo>
                    <a:pt x="145" y="18"/>
                  </a:lnTo>
                  <a:lnTo>
                    <a:pt x="143" y="38"/>
                  </a:lnTo>
                  <a:lnTo>
                    <a:pt x="135" y="63"/>
                  </a:lnTo>
                  <a:lnTo>
                    <a:pt x="120" y="89"/>
                  </a:lnTo>
                  <a:lnTo>
                    <a:pt x="94" y="116"/>
                  </a:lnTo>
                  <a:lnTo>
                    <a:pt x="54" y="140"/>
                  </a:lnTo>
                  <a:lnTo>
                    <a:pt x="0" y="160"/>
                  </a:lnTo>
                  <a:lnTo>
                    <a:pt x="89" y="277"/>
                  </a:lnTo>
                  <a:lnTo>
                    <a:pt x="95" y="276"/>
                  </a:lnTo>
                  <a:lnTo>
                    <a:pt x="114" y="269"/>
                  </a:lnTo>
                  <a:lnTo>
                    <a:pt x="137" y="256"/>
                  </a:lnTo>
                  <a:lnTo>
                    <a:pt x="163" y="234"/>
                  </a:lnTo>
                  <a:lnTo>
                    <a:pt x="186" y="205"/>
                  </a:lnTo>
                  <a:lnTo>
                    <a:pt x="204" y="162"/>
                  </a:lnTo>
                  <a:lnTo>
                    <a:pt x="209" y="109"/>
                  </a:lnTo>
                  <a:lnTo>
                    <a:pt x="201" y="4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1" name="Freeform 67"/>
            <p:cNvSpPr>
              <a:spLocks/>
            </p:cNvSpPr>
            <p:nvPr/>
          </p:nvSpPr>
          <p:spPr bwMode="auto">
            <a:xfrm>
              <a:off x="4854" y="3527"/>
              <a:ext cx="110" cy="151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2" y="9"/>
                </a:cxn>
                <a:cxn ang="0">
                  <a:pos x="140" y="30"/>
                </a:cxn>
                <a:cxn ang="0">
                  <a:pos x="137" y="63"/>
                </a:cxn>
                <a:cxn ang="0">
                  <a:pos x="127" y="99"/>
                </a:cxn>
                <a:cxn ang="0">
                  <a:pos x="110" y="137"/>
                </a:cxn>
                <a:cxn ang="0">
                  <a:pos x="86" y="174"/>
                </a:cxn>
                <a:cxn ang="0">
                  <a:pos x="49" y="200"/>
                </a:cxn>
                <a:cxn ang="0">
                  <a:pos x="0" y="216"/>
                </a:cxn>
                <a:cxn ang="0">
                  <a:pos x="56" y="302"/>
                </a:cxn>
                <a:cxn ang="0">
                  <a:pos x="62" y="299"/>
                </a:cxn>
                <a:cxn ang="0">
                  <a:pos x="81" y="291"/>
                </a:cxn>
                <a:cxn ang="0">
                  <a:pos x="105" y="274"/>
                </a:cxn>
                <a:cxn ang="0">
                  <a:pos x="133" y="251"/>
                </a:cxn>
                <a:cxn ang="0">
                  <a:pos x="163" y="221"/>
                </a:cxn>
                <a:cxn ang="0">
                  <a:pos x="190" y="183"/>
                </a:cxn>
                <a:cxn ang="0">
                  <a:pos x="209" y="137"/>
                </a:cxn>
                <a:cxn ang="0">
                  <a:pos x="219" y="83"/>
                </a:cxn>
                <a:cxn ang="0">
                  <a:pos x="142" y="0"/>
                </a:cxn>
              </a:cxnLst>
              <a:rect l="0" t="0" r="r" b="b"/>
              <a:pathLst>
                <a:path w="219" h="302">
                  <a:moveTo>
                    <a:pt x="142" y="0"/>
                  </a:moveTo>
                  <a:lnTo>
                    <a:pt x="142" y="9"/>
                  </a:lnTo>
                  <a:lnTo>
                    <a:pt x="140" y="30"/>
                  </a:lnTo>
                  <a:lnTo>
                    <a:pt x="137" y="63"/>
                  </a:lnTo>
                  <a:lnTo>
                    <a:pt x="127" y="99"/>
                  </a:lnTo>
                  <a:lnTo>
                    <a:pt x="110" y="137"/>
                  </a:lnTo>
                  <a:lnTo>
                    <a:pt x="86" y="174"/>
                  </a:lnTo>
                  <a:lnTo>
                    <a:pt x="49" y="200"/>
                  </a:lnTo>
                  <a:lnTo>
                    <a:pt x="0" y="216"/>
                  </a:lnTo>
                  <a:lnTo>
                    <a:pt x="56" y="302"/>
                  </a:lnTo>
                  <a:lnTo>
                    <a:pt x="62" y="299"/>
                  </a:lnTo>
                  <a:lnTo>
                    <a:pt x="81" y="291"/>
                  </a:lnTo>
                  <a:lnTo>
                    <a:pt x="105" y="274"/>
                  </a:lnTo>
                  <a:lnTo>
                    <a:pt x="133" y="251"/>
                  </a:lnTo>
                  <a:lnTo>
                    <a:pt x="163" y="221"/>
                  </a:lnTo>
                  <a:lnTo>
                    <a:pt x="190" y="183"/>
                  </a:lnTo>
                  <a:lnTo>
                    <a:pt x="209" y="137"/>
                  </a:lnTo>
                  <a:lnTo>
                    <a:pt x="219" y="8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2" name="Freeform 68"/>
            <p:cNvSpPr>
              <a:spLocks/>
            </p:cNvSpPr>
            <p:nvPr/>
          </p:nvSpPr>
          <p:spPr bwMode="auto">
            <a:xfrm>
              <a:off x="5004" y="3102"/>
              <a:ext cx="341" cy="484"/>
            </a:xfrm>
            <a:custGeom>
              <a:avLst/>
              <a:gdLst/>
              <a:ahLst/>
              <a:cxnLst>
                <a:cxn ang="0">
                  <a:pos x="682" y="0"/>
                </a:cxn>
                <a:cxn ang="0">
                  <a:pos x="677" y="3"/>
                </a:cxn>
                <a:cxn ang="0">
                  <a:pos x="662" y="12"/>
                </a:cxn>
                <a:cxn ang="0">
                  <a:pos x="639" y="27"/>
                </a:cxn>
                <a:cxn ang="0">
                  <a:pos x="610" y="48"/>
                </a:cxn>
                <a:cxn ang="0">
                  <a:pos x="572" y="78"/>
                </a:cxn>
                <a:cxn ang="0">
                  <a:pos x="530" y="114"/>
                </a:cxn>
                <a:cxn ang="0">
                  <a:pos x="486" y="157"/>
                </a:cxn>
                <a:cxn ang="0">
                  <a:pos x="436" y="210"/>
                </a:cxn>
                <a:cxn ang="0">
                  <a:pos x="387" y="271"/>
                </a:cxn>
                <a:cxn ang="0">
                  <a:pos x="335" y="340"/>
                </a:cxn>
                <a:cxn ang="0">
                  <a:pos x="284" y="419"/>
                </a:cxn>
                <a:cxn ang="0">
                  <a:pos x="236" y="509"/>
                </a:cxn>
                <a:cxn ang="0">
                  <a:pos x="190" y="608"/>
                </a:cxn>
                <a:cxn ang="0">
                  <a:pos x="147" y="717"/>
                </a:cxn>
                <a:cxn ang="0">
                  <a:pos x="109" y="837"/>
                </a:cxn>
                <a:cxn ang="0">
                  <a:pos x="78" y="969"/>
                </a:cxn>
                <a:cxn ang="0">
                  <a:pos x="0" y="822"/>
                </a:cxn>
                <a:cxn ang="0">
                  <a:pos x="0" y="817"/>
                </a:cxn>
                <a:cxn ang="0">
                  <a:pos x="0" y="801"/>
                </a:cxn>
                <a:cxn ang="0">
                  <a:pos x="0" y="776"/>
                </a:cxn>
                <a:cxn ang="0">
                  <a:pos x="2" y="743"/>
                </a:cxn>
                <a:cxn ang="0">
                  <a:pos x="5" y="702"/>
                </a:cxn>
                <a:cxn ang="0">
                  <a:pos x="10" y="655"/>
                </a:cxn>
                <a:cxn ang="0">
                  <a:pos x="18" y="603"/>
                </a:cxn>
                <a:cxn ang="0">
                  <a:pos x="30" y="545"/>
                </a:cxn>
                <a:cxn ang="0">
                  <a:pos x="45" y="485"/>
                </a:cxn>
                <a:cxn ang="0">
                  <a:pos x="65" y="423"/>
                </a:cxn>
                <a:cxn ang="0">
                  <a:pos x="89" y="357"/>
                </a:cxn>
                <a:cxn ang="0">
                  <a:pos x="119" y="292"/>
                </a:cxn>
                <a:cxn ang="0">
                  <a:pos x="155" y="228"/>
                </a:cxn>
                <a:cxn ang="0">
                  <a:pos x="198" y="164"/>
                </a:cxn>
                <a:cxn ang="0">
                  <a:pos x="246" y="102"/>
                </a:cxn>
                <a:cxn ang="0">
                  <a:pos x="304" y="45"/>
                </a:cxn>
                <a:cxn ang="0">
                  <a:pos x="304" y="46"/>
                </a:cxn>
                <a:cxn ang="0">
                  <a:pos x="304" y="51"/>
                </a:cxn>
                <a:cxn ang="0">
                  <a:pos x="304" y="60"/>
                </a:cxn>
                <a:cxn ang="0">
                  <a:pos x="306" y="68"/>
                </a:cxn>
                <a:cxn ang="0">
                  <a:pos x="309" y="78"/>
                </a:cxn>
                <a:cxn ang="0">
                  <a:pos x="316" y="88"/>
                </a:cxn>
                <a:cxn ang="0">
                  <a:pos x="324" y="96"/>
                </a:cxn>
                <a:cxn ang="0">
                  <a:pos x="339" y="102"/>
                </a:cxn>
                <a:cxn ang="0">
                  <a:pos x="357" y="107"/>
                </a:cxn>
                <a:cxn ang="0">
                  <a:pos x="382" y="109"/>
                </a:cxn>
                <a:cxn ang="0">
                  <a:pos x="411" y="106"/>
                </a:cxn>
                <a:cxn ang="0">
                  <a:pos x="449" y="98"/>
                </a:cxn>
                <a:cxn ang="0">
                  <a:pos x="494" y="84"/>
                </a:cxn>
                <a:cxn ang="0">
                  <a:pos x="547" y="63"/>
                </a:cxn>
                <a:cxn ang="0">
                  <a:pos x="610" y="36"/>
                </a:cxn>
                <a:cxn ang="0">
                  <a:pos x="682" y="0"/>
                </a:cxn>
              </a:cxnLst>
              <a:rect l="0" t="0" r="r" b="b"/>
              <a:pathLst>
                <a:path w="682" h="969">
                  <a:moveTo>
                    <a:pt x="682" y="0"/>
                  </a:moveTo>
                  <a:lnTo>
                    <a:pt x="677" y="3"/>
                  </a:lnTo>
                  <a:lnTo>
                    <a:pt x="662" y="12"/>
                  </a:lnTo>
                  <a:lnTo>
                    <a:pt x="639" y="27"/>
                  </a:lnTo>
                  <a:lnTo>
                    <a:pt x="610" y="48"/>
                  </a:lnTo>
                  <a:lnTo>
                    <a:pt x="572" y="78"/>
                  </a:lnTo>
                  <a:lnTo>
                    <a:pt x="530" y="114"/>
                  </a:lnTo>
                  <a:lnTo>
                    <a:pt x="486" y="157"/>
                  </a:lnTo>
                  <a:lnTo>
                    <a:pt x="436" y="210"/>
                  </a:lnTo>
                  <a:lnTo>
                    <a:pt x="387" y="271"/>
                  </a:lnTo>
                  <a:lnTo>
                    <a:pt x="335" y="340"/>
                  </a:lnTo>
                  <a:lnTo>
                    <a:pt x="284" y="419"/>
                  </a:lnTo>
                  <a:lnTo>
                    <a:pt x="236" y="509"/>
                  </a:lnTo>
                  <a:lnTo>
                    <a:pt x="190" y="608"/>
                  </a:lnTo>
                  <a:lnTo>
                    <a:pt x="147" y="717"/>
                  </a:lnTo>
                  <a:lnTo>
                    <a:pt x="109" y="837"/>
                  </a:lnTo>
                  <a:lnTo>
                    <a:pt x="78" y="969"/>
                  </a:lnTo>
                  <a:lnTo>
                    <a:pt x="0" y="822"/>
                  </a:lnTo>
                  <a:lnTo>
                    <a:pt x="0" y="817"/>
                  </a:lnTo>
                  <a:lnTo>
                    <a:pt x="0" y="801"/>
                  </a:lnTo>
                  <a:lnTo>
                    <a:pt x="0" y="776"/>
                  </a:lnTo>
                  <a:lnTo>
                    <a:pt x="2" y="743"/>
                  </a:lnTo>
                  <a:lnTo>
                    <a:pt x="5" y="702"/>
                  </a:lnTo>
                  <a:lnTo>
                    <a:pt x="10" y="655"/>
                  </a:lnTo>
                  <a:lnTo>
                    <a:pt x="18" y="603"/>
                  </a:lnTo>
                  <a:lnTo>
                    <a:pt x="30" y="545"/>
                  </a:lnTo>
                  <a:lnTo>
                    <a:pt x="45" y="485"/>
                  </a:lnTo>
                  <a:lnTo>
                    <a:pt x="65" y="423"/>
                  </a:lnTo>
                  <a:lnTo>
                    <a:pt x="89" y="357"/>
                  </a:lnTo>
                  <a:lnTo>
                    <a:pt x="119" y="292"/>
                  </a:lnTo>
                  <a:lnTo>
                    <a:pt x="155" y="228"/>
                  </a:lnTo>
                  <a:lnTo>
                    <a:pt x="198" y="164"/>
                  </a:lnTo>
                  <a:lnTo>
                    <a:pt x="246" y="102"/>
                  </a:lnTo>
                  <a:lnTo>
                    <a:pt x="304" y="45"/>
                  </a:lnTo>
                  <a:lnTo>
                    <a:pt x="304" y="46"/>
                  </a:lnTo>
                  <a:lnTo>
                    <a:pt x="304" y="51"/>
                  </a:lnTo>
                  <a:lnTo>
                    <a:pt x="304" y="60"/>
                  </a:lnTo>
                  <a:lnTo>
                    <a:pt x="306" y="68"/>
                  </a:lnTo>
                  <a:lnTo>
                    <a:pt x="309" y="78"/>
                  </a:lnTo>
                  <a:lnTo>
                    <a:pt x="316" y="88"/>
                  </a:lnTo>
                  <a:lnTo>
                    <a:pt x="324" y="96"/>
                  </a:lnTo>
                  <a:lnTo>
                    <a:pt x="339" y="102"/>
                  </a:lnTo>
                  <a:lnTo>
                    <a:pt x="357" y="107"/>
                  </a:lnTo>
                  <a:lnTo>
                    <a:pt x="382" y="109"/>
                  </a:lnTo>
                  <a:lnTo>
                    <a:pt x="411" y="106"/>
                  </a:lnTo>
                  <a:lnTo>
                    <a:pt x="449" y="98"/>
                  </a:lnTo>
                  <a:lnTo>
                    <a:pt x="494" y="84"/>
                  </a:lnTo>
                  <a:lnTo>
                    <a:pt x="547" y="63"/>
                  </a:lnTo>
                  <a:lnTo>
                    <a:pt x="610" y="36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4" name="Freeform 70"/>
            <p:cNvSpPr>
              <a:spLocks/>
            </p:cNvSpPr>
            <p:nvPr/>
          </p:nvSpPr>
          <p:spPr bwMode="auto">
            <a:xfrm>
              <a:off x="5069" y="2847"/>
              <a:ext cx="47" cy="2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53" y="18"/>
                </a:cxn>
                <a:cxn ang="0">
                  <a:pos x="36" y="38"/>
                </a:cxn>
                <a:cxn ang="0">
                  <a:pos x="21" y="61"/>
                </a:cxn>
                <a:cxn ang="0">
                  <a:pos x="11" y="88"/>
                </a:cxn>
                <a:cxn ang="0">
                  <a:pos x="5" y="114"/>
                </a:cxn>
                <a:cxn ang="0">
                  <a:pos x="0" y="140"/>
                </a:cxn>
                <a:cxn ang="0">
                  <a:pos x="0" y="168"/>
                </a:cxn>
                <a:cxn ang="0">
                  <a:pos x="3" y="195"/>
                </a:cxn>
                <a:cxn ang="0">
                  <a:pos x="6" y="208"/>
                </a:cxn>
                <a:cxn ang="0">
                  <a:pos x="10" y="221"/>
                </a:cxn>
                <a:cxn ang="0">
                  <a:pos x="13" y="236"/>
                </a:cxn>
                <a:cxn ang="0">
                  <a:pos x="19" y="248"/>
                </a:cxn>
                <a:cxn ang="0">
                  <a:pos x="31" y="267"/>
                </a:cxn>
                <a:cxn ang="0">
                  <a:pos x="39" y="289"/>
                </a:cxn>
                <a:cxn ang="0">
                  <a:pos x="46" y="310"/>
                </a:cxn>
                <a:cxn ang="0">
                  <a:pos x="49" y="334"/>
                </a:cxn>
                <a:cxn ang="0">
                  <a:pos x="56" y="368"/>
                </a:cxn>
                <a:cxn ang="0">
                  <a:pos x="66" y="404"/>
                </a:cxn>
                <a:cxn ang="0">
                  <a:pos x="77" y="441"/>
                </a:cxn>
                <a:cxn ang="0">
                  <a:pos x="86" y="475"/>
                </a:cxn>
                <a:cxn ang="0">
                  <a:pos x="87" y="477"/>
                </a:cxn>
                <a:cxn ang="0">
                  <a:pos x="89" y="475"/>
                </a:cxn>
                <a:cxn ang="0">
                  <a:pos x="90" y="474"/>
                </a:cxn>
                <a:cxn ang="0">
                  <a:pos x="92" y="472"/>
                </a:cxn>
                <a:cxn ang="0">
                  <a:pos x="90" y="446"/>
                </a:cxn>
                <a:cxn ang="0">
                  <a:pos x="87" y="421"/>
                </a:cxn>
                <a:cxn ang="0">
                  <a:pos x="84" y="396"/>
                </a:cxn>
                <a:cxn ang="0">
                  <a:pos x="79" y="371"/>
                </a:cxn>
                <a:cxn ang="0">
                  <a:pos x="76" y="357"/>
                </a:cxn>
                <a:cxn ang="0">
                  <a:pos x="72" y="342"/>
                </a:cxn>
                <a:cxn ang="0">
                  <a:pos x="71" y="329"/>
                </a:cxn>
                <a:cxn ang="0">
                  <a:pos x="71" y="314"/>
                </a:cxn>
                <a:cxn ang="0">
                  <a:pos x="71" y="301"/>
                </a:cxn>
                <a:cxn ang="0">
                  <a:pos x="71" y="287"/>
                </a:cxn>
                <a:cxn ang="0">
                  <a:pos x="69" y="272"/>
                </a:cxn>
                <a:cxn ang="0">
                  <a:pos x="66" y="261"/>
                </a:cxn>
                <a:cxn ang="0">
                  <a:pos x="57" y="236"/>
                </a:cxn>
                <a:cxn ang="0">
                  <a:pos x="48" y="213"/>
                </a:cxn>
                <a:cxn ang="0">
                  <a:pos x="38" y="190"/>
                </a:cxn>
                <a:cxn ang="0">
                  <a:pos x="31" y="163"/>
                </a:cxn>
                <a:cxn ang="0">
                  <a:pos x="28" y="144"/>
                </a:cxn>
                <a:cxn ang="0">
                  <a:pos x="28" y="122"/>
                </a:cxn>
                <a:cxn ang="0">
                  <a:pos x="29" y="99"/>
                </a:cxn>
                <a:cxn ang="0">
                  <a:pos x="33" y="76"/>
                </a:cxn>
                <a:cxn ang="0">
                  <a:pos x="39" y="55"/>
                </a:cxn>
                <a:cxn ang="0">
                  <a:pos x="49" y="33"/>
                </a:cxn>
                <a:cxn ang="0">
                  <a:pos x="59" y="15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92" h="477">
                  <a:moveTo>
                    <a:pt x="74" y="0"/>
                  </a:moveTo>
                  <a:lnTo>
                    <a:pt x="53" y="18"/>
                  </a:lnTo>
                  <a:lnTo>
                    <a:pt x="36" y="38"/>
                  </a:lnTo>
                  <a:lnTo>
                    <a:pt x="21" y="61"/>
                  </a:lnTo>
                  <a:lnTo>
                    <a:pt x="11" y="88"/>
                  </a:lnTo>
                  <a:lnTo>
                    <a:pt x="5" y="114"/>
                  </a:lnTo>
                  <a:lnTo>
                    <a:pt x="0" y="140"/>
                  </a:lnTo>
                  <a:lnTo>
                    <a:pt x="0" y="168"/>
                  </a:lnTo>
                  <a:lnTo>
                    <a:pt x="3" y="195"/>
                  </a:lnTo>
                  <a:lnTo>
                    <a:pt x="6" y="208"/>
                  </a:lnTo>
                  <a:lnTo>
                    <a:pt x="10" y="221"/>
                  </a:lnTo>
                  <a:lnTo>
                    <a:pt x="13" y="236"/>
                  </a:lnTo>
                  <a:lnTo>
                    <a:pt x="19" y="248"/>
                  </a:lnTo>
                  <a:lnTo>
                    <a:pt x="31" y="267"/>
                  </a:lnTo>
                  <a:lnTo>
                    <a:pt x="39" y="289"/>
                  </a:lnTo>
                  <a:lnTo>
                    <a:pt x="46" y="310"/>
                  </a:lnTo>
                  <a:lnTo>
                    <a:pt x="49" y="334"/>
                  </a:lnTo>
                  <a:lnTo>
                    <a:pt x="56" y="368"/>
                  </a:lnTo>
                  <a:lnTo>
                    <a:pt x="66" y="404"/>
                  </a:lnTo>
                  <a:lnTo>
                    <a:pt x="77" y="441"/>
                  </a:lnTo>
                  <a:lnTo>
                    <a:pt x="86" y="475"/>
                  </a:lnTo>
                  <a:lnTo>
                    <a:pt x="87" y="477"/>
                  </a:lnTo>
                  <a:lnTo>
                    <a:pt x="89" y="475"/>
                  </a:lnTo>
                  <a:lnTo>
                    <a:pt x="90" y="474"/>
                  </a:lnTo>
                  <a:lnTo>
                    <a:pt x="92" y="472"/>
                  </a:lnTo>
                  <a:lnTo>
                    <a:pt x="90" y="446"/>
                  </a:lnTo>
                  <a:lnTo>
                    <a:pt x="87" y="421"/>
                  </a:lnTo>
                  <a:lnTo>
                    <a:pt x="84" y="396"/>
                  </a:lnTo>
                  <a:lnTo>
                    <a:pt x="79" y="371"/>
                  </a:lnTo>
                  <a:lnTo>
                    <a:pt x="76" y="357"/>
                  </a:lnTo>
                  <a:lnTo>
                    <a:pt x="72" y="342"/>
                  </a:lnTo>
                  <a:lnTo>
                    <a:pt x="71" y="329"/>
                  </a:lnTo>
                  <a:lnTo>
                    <a:pt x="71" y="314"/>
                  </a:lnTo>
                  <a:lnTo>
                    <a:pt x="71" y="301"/>
                  </a:lnTo>
                  <a:lnTo>
                    <a:pt x="71" y="287"/>
                  </a:lnTo>
                  <a:lnTo>
                    <a:pt x="69" y="272"/>
                  </a:lnTo>
                  <a:lnTo>
                    <a:pt x="66" y="261"/>
                  </a:lnTo>
                  <a:lnTo>
                    <a:pt x="57" y="236"/>
                  </a:lnTo>
                  <a:lnTo>
                    <a:pt x="48" y="213"/>
                  </a:lnTo>
                  <a:lnTo>
                    <a:pt x="38" y="190"/>
                  </a:lnTo>
                  <a:lnTo>
                    <a:pt x="31" y="163"/>
                  </a:lnTo>
                  <a:lnTo>
                    <a:pt x="28" y="144"/>
                  </a:lnTo>
                  <a:lnTo>
                    <a:pt x="28" y="122"/>
                  </a:lnTo>
                  <a:lnTo>
                    <a:pt x="29" y="99"/>
                  </a:lnTo>
                  <a:lnTo>
                    <a:pt x="33" y="76"/>
                  </a:lnTo>
                  <a:lnTo>
                    <a:pt x="39" y="55"/>
                  </a:lnTo>
                  <a:lnTo>
                    <a:pt x="49" y="33"/>
                  </a:lnTo>
                  <a:lnTo>
                    <a:pt x="59" y="15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5" name="Freeform 71"/>
            <p:cNvSpPr>
              <a:spLocks/>
            </p:cNvSpPr>
            <p:nvPr/>
          </p:nvSpPr>
          <p:spPr bwMode="auto">
            <a:xfrm>
              <a:off x="5115" y="2990"/>
              <a:ext cx="191" cy="11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7" y="30"/>
                </a:cxn>
                <a:cxn ang="0">
                  <a:pos x="367" y="55"/>
                </a:cxn>
                <a:cxn ang="0">
                  <a:pos x="357" y="78"/>
                </a:cxn>
                <a:cxn ang="0">
                  <a:pos x="342" y="99"/>
                </a:cxn>
                <a:cxn ang="0">
                  <a:pos x="327" y="116"/>
                </a:cxn>
                <a:cxn ang="0">
                  <a:pos x="308" y="132"/>
                </a:cxn>
                <a:cxn ang="0">
                  <a:pos x="286" y="146"/>
                </a:cxn>
                <a:cxn ang="0">
                  <a:pos x="261" y="159"/>
                </a:cxn>
                <a:cxn ang="0">
                  <a:pos x="232" y="170"/>
                </a:cxn>
                <a:cxn ang="0">
                  <a:pos x="202" y="180"/>
                </a:cxn>
                <a:cxn ang="0">
                  <a:pos x="169" y="188"/>
                </a:cxn>
                <a:cxn ang="0">
                  <a:pos x="138" y="193"/>
                </a:cxn>
                <a:cxn ang="0">
                  <a:pos x="105" y="198"/>
                </a:cxn>
                <a:cxn ang="0">
                  <a:pos x="71" y="200"/>
                </a:cxn>
                <a:cxn ang="0">
                  <a:pos x="40" y="198"/>
                </a:cxn>
                <a:cxn ang="0">
                  <a:pos x="9" y="193"/>
                </a:cxn>
                <a:cxn ang="0">
                  <a:pos x="5" y="193"/>
                </a:cxn>
                <a:cxn ang="0">
                  <a:pos x="2" y="197"/>
                </a:cxn>
                <a:cxn ang="0">
                  <a:pos x="0" y="202"/>
                </a:cxn>
                <a:cxn ang="0">
                  <a:pos x="2" y="205"/>
                </a:cxn>
                <a:cxn ang="0">
                  <a:pos x="17" y="215"/>
                </a:cxn>
                <a:cxn ang="0">
                  <a:pos x="32" y="220"/>
                </a:cxn>
                <a:cxn ang="0">
                  <a:pos x="48" y="223"/>
                </a:cxn>
                <a:cxn ang="0">
                  <a:pos x="67" y="225"/>
                </a:cxn>
                <a:cxn ang="0">
                  <a:pos x="83" y="223"/>
                </a:cxn>
                <a:cxn ang="0">
                  <a:pos x="101" y="221"/>
                </a:cxn>
                <a:cxn ang="0">
                  <a:pos x="118" y="220"/>
                </a:cxn>
                <a:cxn ang="0">
                  <a:pos x="136" y="217"/>
                </a:cxn>
                <a:cxn ang="0">
                  <a:pos x="156" y="212"/>
                </a:cxn>
                <a:cxn ang="0">
                  <a:pos x="176" y="207"/>
                </a:cxn>
                <a:cxn ang="0">
                  <a:pos x="194" y="200"/>
                </a:cxn>
                <a:cxn ang="0">
                  <a:pos x="213" y="193"/>
                </a:cxn>
                <a:cxn ang="0">
                  <a:pos x="233" y="185"/>
                </a:cxn>
                <a:cxn ang="0">
                  <a:pos x="251" y="175"/>
                </a:cxn>
                <a:cxn ang="0">
                  <a:pos x="270" y="165"/>
                </a:cxn>
                <a:cxn ang="0">
                  <a:pos x="288" y="155"/>
                </a:cxn>
                <a:cxn ang="0">
                  <a:pos x="309" y="142"/>
                </a:cxn>
                <a:cxn ang="0">
                  <a:pos x="327" y="126"/>
                </a:cxn>
                <a:cxn ang="0">
                  <a:pos x="344" y="109"/>
                </a:cxn>
                <a:cxn ang="0">
                  <a:pos x="357" y="89"/>
                </a:cxn>
                <a:cxn ang="0">
                  <a:pos x="367" y="70"/>
                </a:cxn>
                <a:cxn ang="0">
                  <a:pos x="375" y="48"/>
                </a:cxn>
                <a:cxn ang="0">
                  <a:pos x="380" y="25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384" h="225">
                  <a:moveTo>
                    <a:pt x="384" y="0"/>
                  </a:moveTo>
                  <a:lnTo>
                    <a:pt x="377" y="30"/>
                  </a:lnTo>
                  <a:lnTo>
                    <a:pt x="367" y="55"/>
                  </a:lnTo>
                  <a:lnTo>
                    <a:pt x="357" y="78"/>
                  </a:lnTo>
                  <a:lnTo>
                    <a:pt x="342" y="99"/>
                  </a:lnTo>
                  <a:lnTo>
                    <a:pt x="327" y="116"/>
                  </a:lnTo>
                  <a:lnTo>
                    <a:pt x="308" y="132"/>
                  </a:lnTo>
                  <a:lnTo>
                    <a:pt x="286" y="146"/>
                  </a:lnTo>
                  <a:lnTo>
                    <a:pt x="261" y="159"/>
                  </a:lnTo>
                  <a:lnTo>
                    <a:pt x="232" y="170"/>
                  </a:lnTo>
                  <a:lnTo>
                    <a:pt x="202" y="180"/>
                  </a:lnTo>
                  <a:lnTo>
                    <a:pt x="169" y="188"/>
                  </a:lnTo>
                  <a:lnTo>
                    <a:pt x="138" y="193"/>
                  </a:lnTo>
                  <a:lnTo>
                    <a:pt x="105" y="198"/>
                  </a:lnTo>
                  <a:lnTo>
                    <a:pt x="71" y="200"/>
                  </a:lnTo>
                  <a:lnTo>
                    <a:pt x="40" y="198"/>
                  </a:lnTo>
                  <a:lnTo>
                    <a:pt x="9" y="193"/>
                  </a:lnTo>
                  <a:lnTo>
                    <a:pt x="5" y="193"/>
                  </a:lnTo>
                  <a:lnTo>
                    <a:pt x="2" y="197"/>
                  </a:lnTo>
                  <a:lnTo>
                    <a:pt x="0" y="202"/>
                  </a:lnTo>
                  <a:lnTo>
                    <a:pt x="2" y="205"/>
                  </a:lnTo>
                  <a:lnTo>
                    <a:pt x="17" y="215"/>
                  </a:lnTo>
                  <a:lnTo>
                    <a:pt x="32" y="220"/>
                  </a:lnTo>
                  <a:lnTo>
                    <a:pt x="48" y="223"/>
                  </a:lnTo>
                  <a:lnTo>
                    <a:pt x="67" y="225"/>
                  </a:lnTo>
                  <a:lnTo>
                    <a:pt x="83" y="223"/>
                  </a:lnTo>
                  <a:lnTo>
                    <a:pt x="101" y="221"/>
                  </a:lnTo>
                  <a:lnTo>
                    <a:pt x="118" y="220"/>
                  </a:lnTo>
                  <a:lnTo>
                    <a:pt x="136" y="217"/>
                  </a:lnTo>
                  <a:lnTo>
                    <a:pt x="156" y="212"/>
                  </a:lnTo>
                  <a:lnTo>
                    <a:pt x="176" y="207"/>
                  </a:lnTo>
                  <a:lnTo>
                    <a:pt x="194" y="200"/>
                  </a:lnTo>
                  <a:lnTo>
                    <a:pt x="213" y="193"/>
                  </a:lnTo>
                  <a:lnTo>
                    <a:pt x="233" y="185"/>
                  </a:lnTo>
                  <a:lnTo>
                    <a:pt x="251" y="175"/>
                  </a:lnTo>
                  <a:lnTo>
                    <a:pt x="270" y="165"/>
                  </a:lnTo>
                  <a:lnTo>
                    <a:pt x="288" y="155"/>
                  </a:lnTo>
                  <a:lnTo>
                    <a:pt x="309" y="142"/>
                  </a:lnTo>
                  <a:lnTo>
                    <a:pt x="327" y="126"/>
                  </a:lnTo>
                  <a:lnTo>
                    <a:pt x="344" y="109"/>
                  </a:lnTo>
                  <a:lnTo>
                    <a:pt x="357" y="89"/>
                  </a:lnTo>
                  <a:lnTo>
                    <a:pt x="367" y="70"/>
                  </a:lnTo>
                  <a:lnTo>
                    <a:pt x="375" y="48"/>
                  </a:lnTo>
                  <a:lnTo>
                    <a:pt x="380" y="25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6" name="Freeform 72"/>
            <p:cNvSpPr>
              <a:spLocks/>
            </p:cNvSpPr>
            <p:nvPr/>
          </p:nvSpPr>
          <p:spPr bwMode="auto">
            <a:xfrm>
              <a:off x="5081" y="2794"/>
              <a:ext cx="45" cy="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0"/>
                </a:cxn>
                <a:cxn ang="0">
                  <a:pos x="25" y="22"/>
                </a:cxn>
                <a:cxn ang="0">
                  <a:pos x="36" y="33"/>
                </a:cxn>
                <a:cxn ang="0">
                  <a:pos x="46" y="45"/>
                </a:cxn>
                <a:cxn ang="0">
                  <a:pos x="56" y="58"/>
                </a:cxn>
                <a:cxn ang="0">
                  <a:pos x="63" y="71"/>
                </a:cxn>
                <a:cxn ang="0">
                  <a:pos x="69" y="86"/>
                </a:cxn>
                <a:cxn ang="0">
                  <a:pos x="74" y="101"/>
                </a:cxn>
                <a:cxn ang="0">
                  <a:pos x="76" y="131"/>
                </a:cxn>
                <a:cxn ang="0">
                  <a:pos x="71" y="162"/>
                </a:cxn>
                <a:cxn ang="0">
                  <a:pos x="61" y="194"/>
                </a:cxn>
                <a:cxn ang="0">
                  <a:pos x="53" y="223"/>
                </a:cxn>
                <a:cxn ang="0">
                  <a:pos x="46" y="263"/>
                </a:cxn>
                <a:cxn ang="0">
                  <a:pos x="48" y="304"/>
                </a:cxn>
                <a:cxn ang="0">
                  <a:pos x="54" y="345"/>
                </a:cxn>
                <a:cxn ang="0">
                  <a:pos x="66" y="383"/>
                </a:cxn>
                <a:cxn ang="0">
                  <a:pos x="66" y="383"/>
                </a:cxn>
                <a:cxn ang="0">
                  <a:pos x="66" y="383"/>
                </a:cxn>
                <a:cxn ang="0">
                  <a:pos x="66" y="383"/>
                </a:cxn>
                <a:cxn ang="0">
                  <a:pos x="66" y="382"/>
                </a:cxn>
                <a:cxn ang="0">
                  <a:pos x="58" y="354"/>
                </a:cxn>
                <a:cxn ang="0">
                  <a:pos x="53" y="326"/>
                </a:cxn>
                <a:cxn ang="0">
                  <a:pos x="51" y="298"/>
                </a:cxn>
                <a:cxn ang="0">
                  <a:pos x="49" y="266"/>
                </a:cxn>
                <a:cxn ang="0">
                  <a:pos x="54" y="232"/>
                </a:cxn>
                <a:cxn ang="0">
                  <a:pos x="63" y="199"/>
                </a:cxn>
                <a:cxn ang="0">
                  <a:pos x="74" y="167"/>
                </a:cxn>
                <a:cxn ang="0">
                  <a:pos x="86" y="134"/>
                </a:cxn>
                <a:cxn ang="0">
                  <a:pos x="91" y="109"/>
                </a:cxn>
                <a:cxn ang="0">
                  <a:pos x="89" y="88"/>
                </a:cxn>
                <a:cxn ang="0">
                  <a:pos x="82" y="70"/>
                </a:cxn>
                <a:cxn ang="0">
                  <a:pos x="71" y="52"/>
                </a:cxn>
                <a:cxn ang="0">
                  <a:pos x="58" y="37"/>
                </a:cxn>
                <a:cxn ang="0">
                  <a:pos x="39" y="24"/>
                </a:cxn>
                <a:cxn ang="0">
                  <a:pos x="21" y="1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1" h="383">
                  <a:moveTo>
                    <a:pt x="0" y="0"/>
                  </a:moveTo>
                  <a:lnTo>
                    <a:pt x="13" y="10"/>
                  </a:lnTo>
                  <a:lnTo>
                    <a:pt x="25" y="22"/>
                  </a:lnTo>
                  <a:lnTo>
                    <a:pt x="36" y="33"/>
                  </a:lnTo>
                  <a:lnTo>
                    <a:pt x="46" y="45"/>
                  </a:lnTo>
                  <a:lnTo>
                    <a:pt x="56" y="58"/>
                  </a:lnTo>
                  <a:lnTo>
                    <a:pt x="63" y="71"/>
                  </a:lnTo>
                  <a:lnTo>
                    <a:pt x="69" y="86"/>
                  </a:lnTo>
                  <a:lnTo>
                    <a:pt x="74" y="101"/>
                  </a:lnTo>
                  <a:lnTo>
                    <a:pt x="76" y="131"/>
                  </a:lnTo>
                  <a:lnTo>
                    <a:pt x="71" y="162"/>
                  </a:lnTo>
                  <a:lnTo>
                    <a:pt x="61" y="194"/>
                  </a:lnTo>
                  <a:lnTo>
                    <a:pt x="53" y="223"/>
                  </a:lnTo>
                  <a:lnTo>
                    <a:pt x="46" y="263"/>
                  </a:lnTo>
                  <a:lnTo>
                    <a:pt x="48" y="304"/>
                  </a:lnTo>
                  <a:lnTo>
                    <a:pt x="54" y="345"/>
                  </a:lnTo>
                  <a:lnTo>
                    <a:pt x="66" y="383"/>
                  </a:lnTo>
                  <a:lnTo>
                    <a:pt x="66" y="383"/>
                  </a:lnTo>
                  <a:lnTo>
                    <a:pt x="66" y="383"/>
                  </a:lnTo>
                  <a:lnTo>
                    <a:pt x="66" y="383"/>
                  </a:lnTo>
                  <a:lnTo>
                    <a:pt x="66" y="382"/>
                  </a:lnTo>
                  <a:lnTo>
                    <a:pt x="58" y="354"/>
                  </a:lnTo>
                  <a:lnTo>
                    <a:pt x="53" y="326"/>
                  </a:lnTo>
                  <a:lnTo>
                    <a:pt x="51" y="298"/>
                  </a:lnTo>
                  <a:lnTo>
                    <a:pt x="49" y="266"/>
                  </a:lnTo>
                  <a:lnTo>
                    <a:pt x="54" y="232"/>
                  </a:lnTo>
                  <a:lnTo>
                    <a:pt x="63" y="199"/>
                  </a:lnTo>
                  <a:lnTo>
                    <a:pt x="74" y="167"/>
                  </a:lnTo>
                  <a:lnTo>
                    <a:pt x="86" y="134"/>
                  </a:lnTo>
                  <a:lnTo>
                    <a:pt x="91" y="109"/>
                  </a:lnTo>
                  <a:lnTo>
                    <a:pt x="89" y="88"/>
                  </a:lnTo>
                  <a:lnTo>
                    <a:pt x="82" y="70"/>
                  </a:lnTo>
                  <a:lnTo>
                    <a:pt x="71" y="52"/>
                  </a:lnTo>
                  <a:lnTo>
                    <a:pt x="58" y="37"/>
                  </a:lnTo>
                  <a:lnTo>
                    <a:pt x="39" y="24"/>
                  </a:lnTo>
                  <a:lnTo>
                    <a:pt x="21" y="12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7" name="Freeform 73"/>
            <p:cNvSpPr>
              <a:spLocks/>
            </p:cNvSpPr>
            <p:nvPr/>
          </p:nvSpPr>
          <p:spPr bwMode="auto">
            <a:xfrm>
              <a:off x="5097" y="2845"/>
              <a:ext cx="28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5" y="31"/>
                </a:cxn>
                <a:cxn ang="0">
                  <a:pos x="20" y="33"/>
                </a:cxn>
                <a:cxn ang="0">
                  <a:pos x="25" y="34"/>
                </a:cxn>
                <a:cxn ang="0">
                  <a:pos x="30" y="36"/>
                </a:cxn>
                <a:cxn ang="0">
                  <a:pos x="35" y="36"/>
                </a:cxn>
                <a:cxn ang="0">
                  <a:pos x="40" y="38"/>
                </a:cxn>
                <a:cxn ang="0">
                  <a:pos x="45" y="36"/>
                </a:cxn>
                <a:cxn ang="0">
                  <a:pos x="50" y="36"/>
                </a:cxn>
                <a:cxn ang="0">
                  <a:pos x="53" y="33"/>
                </a:cxn>
                <a:cxn ang="0">
                  <a:pos x="55" y="31"/>
                </a:cxn>
                <a:cxn ang="0">
                  <a:pos x="58" y="29"/>
                </a:cxn>
                <a:cxn ang="0">
                  <a:pos x="58" y="26"/>
                </a:cxn>
                <a:cxn ang="0">
                  <a:pos x="58" y="25"/>
                </a:cxn>
                <a:cxn ang="0">
                  <a:pos x="55" y="20"/>
                </a:cxn>
                <a:cxn ang="0">
                  <a:pos x="48" y="16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28" y="16"/>
                </a:cxn>
                <a:cxn ang="0">
                  <a:pos x="23" y="15"/>
                </a:cxn>
                <a:cxn ang="0">
                  <a:pos x="18" y="15"/>
                </a:cxn>
                <a:cxn ang="0">
                  <a:pos x="15" y="13"/>
                </a:cxn>
                <a:cxn ang="0">
                  <a:pos x="10" y="10"/>
                </a:cxn>
                <a:cxn ang="0">
                  <a:pos x="7" y="6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8">
                  <a:moveTo>
                    <a:pt x="0" y="0"/>
                  </a:move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5" y="31"/>
                  </a:lnTo>
                  <a:lnTo>
                    <a:pt x="20" y="33"/>
                  </a:lnTo>
                  <a:lnTo>
                    <a:pt x="25" y="34"/>
                  </a:lnTo>
                  <a:lnTo>
                    <a:pt x="30" y="36"/>
                  </a:lnTo>
                  <a:lnTo>
                    <a:pt x="35" y="36"/>
                  </a:lnTo>
                  <a:lnTo>
                    <a:pt x="40" y="38"/>
                  </a:lnTo>
                  <a:lnTo>
                    <a:pt x="45" y="36"/>
                  </a:lnTo>
                  <a:lnTo>
                    <a:pt x="50" y="36"/>
                  </a:lnTo>
                  <a:lnTo>
                    <a:pt x="53" y="33"/>
                  </a:lnTo>
                  <a:lnTo>
                    <a:pt x="55" y="31"/>
                  </a:lnTo>
                  <a:lnTo>
                    <a:pt x="58" y="29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5" y="20"/>
                  </a:lnTo>
                  <a:lnTo>
                    <a:pt x="48" y="16"/>
                  </a:lnTo>
                  <a:lnTo>
                    <a:pt x="40" y="16"/>
                  </a:lnTo>
                  <a:lnTo>
                    <a:pt x="33" y="16"/>
                  </a:lnTo>
                  <a:lnTo>
                    <a:pt x="28" y="16"/>
                  </a:lnTo>
                  <a:lnTo>
                    <a:pt x="23" y="15"/>
                  </a:lnTo>
                  <a:lnTo>
                    <a:pt x="18" y="15"/>
                  </a:lnTo>
                  <a:lnTo>
                    <a:pt x="15" y="13"/>
                  </a:lnTo>
                  <a:lnTo>
                    <a:pt x="10" y="10"/>
                  </a:lnTo>
                  <a:lnTo>
                    <a:pt x="7" y="6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8" name="Freeform 74"/>
            <p:cNvSpPr>
              <a:spLocks/>
            </p:cNvSpPr>
            <p:nvPr/>
          </p:nvSpPr>
          <p:spPr bwMode="auto">
            <a:xfrm>
              <a:off x="5173" y="2870"/>
              <a:ext cx="76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9"/>
                </a:cxn>
                <a:cxn ang="0">
                  <a:pos x="5" y="15"/>
                </a:cxn>
                <a:cxn ang="0">
                  <a:pos x="11" y="22"/>
                </a:cxn>
                <a:cxn ang="0">
                  <a:pos x="18" y="25"/>
                </a:cxn>
                <a:cxn ang="0">
                  <a:pos x="26" y="30"/>
                </a:cxn>
                <a:cxn ang="0">
                  <a:pos x="34" y="32"/>
                </a:cxn>
                <a:cxn ang="0">
                  <a:pos x="43" y="35"/>
                </a:cxn>
                <a:cxn ang="0">
                  <a:pos x="49" y="37"/>
                </a:cxn>
                <a:cxn ang="0">
                  <a:pos x="61" y="40"/>
                </a:cxn>
                <a:cxn ang="0">
                  <a:pos x="74" y="40"/>
                </a:cxn>
                <a:cxn ang="0">
                  <a:pos x="87" y="40"/>
                </a:cxn>
                <a:cxn ang="0">
                  <a:pos x="100" y="40"/>
                </a:cxn>
                <a:cxn ang="0">
                  <a:pos x="114" y="38"/>
                </a:cxn>
                <a:cxn ang="0">
                  <a:pos x="127" y="35"/>
                </a:cxn>
                <a:cxn ang="0">
                  <a:pos x="138" y="32"/>
                </a:cxn>
                <a:cxn ang="0">
                  <a:pos x="150" y="27"/>
                </a:cxn>
                <a:cxn ang="0">
                  <a:pos x="150" y="27"/>
                </a:cxn>
                <a:cxn ang="0">
                  <a:pos x="152" y="25"/>
                </a:cxn>
                <a:cxn ang="0">
                  <a:pos x="152" y="25"/>
                </a:cxn>
                <a:cxn ang="0">
                  <a:pos x="150" y="25"/>
                </a:cxn>
                <a:cxn ang="0">
                  <a:pos x="138" y="27"/>
                </a:cxn>
                <a:cxn ang="0">
                  <a:pos x="127" y="28"/>
                </a:cxn>
                <a:cxn ang="0">
                  <a:pos x="117" y="27"/>
                </a:cxn>
                <a:cxn ang="0">
                  <a:pos x="105" y="27"/>
                </a:cxn>
                <a:cxn ang="0">
                  <a:pos x="94" y="25"/>
                </a:cxn>
                <a:cxn ang="0">
                  <a:pos x="84" y="22"/>
                </a:cxn>
                <a:cxn ang="0">
                  <a:pos x="72" y="20"/>
                </a:cxn>
                <a:cxn ang="0">
                  <a:pos x="61" y="17"/>
                </a:cxn>
                <a:cxn ang="0">
                  <a:pos x="53" y="15"/>
                </a:cxn>
                <a:cxn ang="0">
                  <a:pos x="46" y="12"/>
                </a:cxn>
                <a:cxn ang="0">
                  <a:pos x="38" y="10"/>
                </a:cxn>
                <a:cxn ang="0">
                  <a:pos x="31" y="7"/>
                </a:cxn>
                <a:cxn ang="0">
                  <a:pos x="23" y="4"/>
                </a:cxn>
                <a:cxn ang="0">
                  <a:pos x="16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2" h="40">
                  <a:moveTo>
                    <a:pt x="0" y="0"/>
                  </a:moveTo>
                  <a:lnTo>
                    <a:pt x="1" y="9"/>
                  </a:lnTo>
                  <a:lnTo>
                    <a:pt x="5" y="15"/>
                  </a:lnTo>
                  <a:lnTo>
                    <a:pt x="11" y="22"/>
                  </a:lnTo>
                  <a:lnTo>
                    <a:pt x="18" y="25"/>
                  </a:lnTo>
                  <a:lnTo>
                    <a:pt x="26" y="30"/>
                  </a:lnTo>
                  <a:lnTo>
                    <a:pt x="34" y="32"/>
                  </a:lnTo>
                  <a:lnTo>
                    <a:pt x="43" y="35"/>
                  </a:lnTo>
                  <a:lnTo>
                    <a:pt x="49" y="37"/>
                  </a:lnTo>
                  <a:lnTo>
                    <a:pt x="61" y="40"/>
                  </a:lnTo>
                  <a:lnTo>
                    <a:pt x="74" y="40"/>
                  </a:lnTo>
                  <a:lnTo>
                    <a:pt x="87" y="40"/>
                  </a:lnTo>
                  <a:lnTo>
                    <a:pt x="100" y="40"/>
                  </a:lnTo>
                  <a:lnTo>
                    <a:pt x="114" y="38"/>
                  </a:lnTo>
                  <a:lnTo>
                    <a:pt x="127" y="35"/>
                  </a:lnTo>
                  <a:lnTo>
                    <a:pt x="138" y="32"/>
                  </a:lnTo>
                  <a:lnTo>
                    <a:pt x="150" y="27"/>
                  </a:lnTo>
                  <a:lnTo>
                    <a:pt x="150" y="27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38" y="27"/>
                  </a:lnTo>
                  <a:lnTo>
                    <a:pt x="127" y="28"/>
                  </a:lnTo>
                  <a:lnTo>
                    <a:pt x="117" y="27"/>
                  </a:lnTo>
                  <a:lnTo>
                    <a:pt x="105" y="27"/>
                  </a:lnTo>
                  <a:lnTo>
                    <a:pt x="94" y="25"/>
                  </a:lnTo>
                  <a:lnTo>
                    <a:pt x="84" y="22"/>
                  </a:lnTo>
                  <a:lnTo>
                    <a:pt x="72" y="20"/>
                  </a:lnTo>
                  <a:lnTo>
                    <a:pt x="61" y="17"/>
                  </a:lnTo>
                  <a:lnTo>
                    <a:pt x="53" y="15"/>
                  </a:lnTo>
                  <a:lnTo>
                    <a:pt x="46" y="12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4"/>
                  </a:lnTo>
                  <a:lnTo>
                    <a:pt x="16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19" name="Freeform 75"/>
            <p:cNvSpPr>
              <a:spLocks/>
            </p:cNvSpPr>
            <p:nvPr/>
          </p:nvSpPr>
          <p:spPr bwMode="auto">
            <a:xfrm>
              <a:off x="5164" y="2824"/>
              <a:ext cx="115" cy="4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8"/>
                </a:cxn>
                <a:cxn ang="0">
                  <a:pos x="14" y="21"/>
                </a:cxn>
                <a:cxn ang="0">
                  <a:pos x="28" y="24"/>
                </a:cxn>
                <a:cxn ang="0">
                  <a:pos x="41" y="28"/>
                </a:cxn>
                <a:cxn ang="0">
                  <a:pos x="56" y="29"/>
                </a:cxn>
                <a:cxn ang="0">
                  <a:pos x="69" y="33"/>
                </a:cxn>
                <a:cxn ang="0">
                  <a:pos x="82" y="34"/>
                </a:cxn>
                <a:cxn ang="0">
                  <a:pos x="95" y="36"/>
                </a:cxn>
                <a:cxn ang="0">
                  <a:pos x="109" y="37"/>
                </a:cxn>
                <a:cxn ang="0">
                  <a:pos x="125" y="41"/>
                </a:cxn>
                <a:cxn ang="0">
                  <a:pos x="142" y="44"/>
                </a:cxn>
                <a:cxn ang="0">
                  <a:pos x="156" y="51"/>
                </a:cxn>
                <a:cxn ang="0">
                  <a:pos x="170" y="57"/>
                </a:cxn>
                <a:cxn ang="0">
                  <a:pos x="184" y="66"/>
                </a:cxn>
                <a:cxn ang="0">
                  <a:pos x="198" y="74"/>
                </a:cxn>
                <a:cxn ang="0">
                  <a:pos x="211" y="84"/>
                </a:cxn>
                <a:cxn ang="0">
                  <a:pos x="226" y="92"/>
                </a:cxn>
                <a:cxn ang="0">
                  <a:pos x="227" y="92"/>
                </a:cxn>
                <a:cxn ang="0">
                  <a:pos x="229" y="90"/>
                </a:cxn>
                <a:cxn ang="0">
                  <a:pos x="229" y="89"/>
                </a:cxn>
                <a:cxn ang="0">
                  <a:pos x="229" y="87"/>
                </a:cxn>
                <a:cxn ang="0">
                  <a:pos x="222" y="79"/>
                </a:cxn>
                <a:cxn ang="0">
                  <a:pos x="214" y="72"/>
                </a:cxn>
                <a:cxn ang="0">
                  <a:pos x="208" y="64"/>
                </a:cxn>
                <a:cxn ang="0">
                  <a:pos x="201" y="56"/>
                </a:cxn>
                <a:cxn ang="0">
                  <a:pos x="194" y="47"/>
                </a:cxn>
                <a:cxn ang="0">
                  <a:pos x="188" y="39"/>
                </a:cxn>
                <a:cxn ang="0">
                  <a:pos x="180" y="33"/>
                </a:cxn>
                <a:cxn ang="0">
                  <a:pos x="171" y="26"/>
                </a:cxn>
                <a:cxn ang="0">
                  <a:pos x="163" y="21"/>
                </a:cxn>
                <a:cxn ang="0">
                  <a:pos x="155" y="16"/>
                </a:cxn>
                <a:cxn ang="0">
                  <a:pos x="145" y="13"/>
                </a:cxn>
                <a:cxn ang="0">
                  <a:pos x="135" y="9"/>
                </a:cxn>
                <a:cxn ang="0">
                  <a:pos x="125" y="8"/>
                </a:cxn>
                <a:cxn ang="0">
                  <a:pos x="115" y="6"/>
                </a:cxn>
                <a:cxn ang="0">
                  <a:pos x="105" y="4"/>
                </a:cxn>
                <a:cxn ang="0">
                  <a:pos x="95" y="3"/>
                </a:cxn>
                <a:cxn ang="0">
                  <a:pos x="89" y="1"/>
                </a:cxn>
                <a:cxn ang="0">
                  <a:pos x="77" y="1"/>
                </a:cxn>
                <a:cxn ang="0">
                  <a:pos x="61" y="0"/>
                </a:cxn>
                <a:cxn ang="0">
                  <a:pos x="44" y="0"/>
                </a:cxn>
                <a:cxn ang="0">
                  <a:pos x="28" y="1"/>
                </a:cxn>
                <a:cxn ang="0">
                  <a:pos x="13" y="3"/>
                </a:cxn>
                <a:cxn ang="0">
                  <a:pos x="3" y="6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9" h="92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14" y="21"/>
                  </a:lnTo>
                  <a:lnTo>
                    <a:pt x="28" y="24"/>
                  </a:lnTo>
                  <a:lnTo>
                    <a:pt x="41" y="28"/>
                  </a:lnTo>
                  <a:lnTo>
                    <a:pt x="56" y="29"/>
                  </a:lnTo>
                  <a:lnTo>
                    <a:pt x="69" y="33"/>
                  </a:lnTo>
                  <a:lnTo>
                    <a:pt x="82" y="34"/>
                  </a:lnTo>
                  <a:lnTo>
                    <a:pt x="95" y="36"/>
                  </a:lnTo>
                  <a:lnTo>
                    <a:pt x="109" y="37"/>
                  </a:lnTo>
                  <a:lnTo>
                    <a:pt x="125" y="41"/>
                  </a:lnTo>
                  <a:lnTo>
                    <a:pt x="142" y="44"/>
                  </a:lnTo>
                  <a:lnTo>
                    <a:pt x="156" y="51"/>
                  </a:lnTo>
                  <a:lnTo>
                    <a:pt x="170" y="57"/>
                  </a:lnTo>
                  <a:lnTo>
                    <a:pt x="184" y="66"/>
                  </a:lnTo>
                  <a:lnTo>
                    <a:pt x="198" y="74"/>
                  </a:lnTo>
                  <a:lnTo>
                    <a:pt x="211" y="84"/>
                  </a:lnTo>
                  <a:lnTo>
                    <a:pt x="226" y="92"/>
                  </a:lnTo>
                  <a:lnTo>
                    <a:pt x="227" y="92"/>
                  </a:lnTo>
                  <a:lnTo>
                    <a:pt x="229" y="90"/>
                  </a:lnTo>
                  <a:lnTo>
                    <a:pt x="229" y="89"/>
                  </a:lnTo>
                  <a:lnTo>
                    <a:pt x="229" y="87"/>
                  </a:lnTo>
                  <a:lnTo>
                    <a:pt x="222" y="79"/>
                  </a:lnTo>
                  <a:lnTo>
                    <a:pt x="214" y="72"/>
                  </a:lnTo>
                  <a:lnTo>
                    <a:pt x="208" y="64"/>
                  </a:lnTo>
                  <a:lnTo>
                    <a:pt x="201" y="56"/>
                  </a:lnTo>
                  <a:lnTo>
                    <a:pt x="194" y="47"/>
                  </a:lnTo>
                  <a:lnTo>
                    <a:pt x="188" y="39"/>
                  </a:lnTo>
                  <a:lnTo>
                    <a:pt x="180" y="33"/>
                  </a:lnTo>
                  <a:lnTo>
                    <a:pt x="171" y="26"/>
                  </a:lnTo>
                  <a:lnTo>
                    <a:pt x="163" y="21"/>
                  </a:lnTo>
                  <a:lnTo>
                    <a:pt x="155" y="16"/>
                  </a:lnTo>
                  <a:lnTo>
                    <a:pt x="145" y="13"/>
                  </a:lnTo>
                  <a:lnTo>
                    <a:pt x="135" y="9"/>
                  </a:lnTo>
                  <a:lnTo>
                    <a:pt x="125" y="8"/>
                  </a:lnTo>
                  <a:lnTo>
                    <a:pt x="115" y="6"/>
                  </a:lnTo>
                  <a:lnTo>
                    <a:pt x="105" y="4"/>
                  </a:lnTo>
                  <a:lnTo>
                    <a:pt x="95" y="3"/>
                  </a:lnTo>
                  <a:lnTo>
                    <a:pt x="89" y="1"/>
                  </a:lnTo>
                  <a:lnTo>
                    <a:pt x="77" y="1"/>
                  </a:lnTo>
                  <a:lnTo>
                    <a:pt x="61" y="0"/>
                  </a:lnTo>
                  <a:lnTo>
                    <a:pt x="44" y="0"/>
                  </a:lnTo>
                  <a:lnTo>
                    <a:pt x="28" y="1"/>
                  </a:lnTo>
                  <a:lnTo>
                    <a:pt x="13" y="3"/>
                  </a:lnTo>
                  <a:lnTo>
                    <a:pt x="3" y="6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0" name="Freeform 76"/>
            <p:cNvSpPr>
              <a:spLocks/>
            </p:cNvSpPr>
            <p:nvPr/>
          </p:nvSpPr>
          <p:spPr bwMode="auto">
            <a:xfrm>
              <a:off x="5026" y="2856"/>
              <a:ext cx="81" cy="92"/>
            </a:xfrm>
            <a:custGeom>
              <a:avLst/>
              <a:gdLst/>
              <a:ahLst/>
              <a:cxnLst>
                <a:cxn ang="0">
                  <a:pos x="162" y="106"/>
                </a:cxn>
                <a:cxn ang="0">
                  <a:pos x="158" y="87"/>
                </a:cxn>
                <a:cxn ang="0">
                  <a:pos x="155" y="69"/>
                </a:cxn>
                <a:cxn ang="0">
                  <a:pos x="148" y="54"/>
                </a:cxn>
                <a:cxn ang="0">
                  <a:pos x="140" y="40"/>
                </a:cxn>
                <a:cxn ang="0">
                  <a:pos x="130" y="26"/>
                </a:cxn>
                <a:cxn ang="0">
                  <a:pos x="117" y="16"/>
                </a:cxn>
                <a:cxn ang="0">
                  <a:pos x="102" y="8"/>
                </a:cxn>
                <a:cxn ang="0">
                  <a:pos x="84" y="2"/>
                </a:cxn>
                <a:cxn ang="0">
                  <a:pos x="71" y="0"/>
                </a:cxn>
                <a:cxn ang="0">
                  <a:pos x="58" y="2"/>
                </a:cxn>
                <a:cxn ang="0">
                  <a:pos x="46" y="6"/>
                </a:cxn>
                <a:cxn ang="0">
                  <a:pos x="34" y="13"/>
                </a:cxn>
                <a:cxn ang="0">
                  <a:pos x="25" y="21"/>
                </a:cxn>
                <a:cxn ang="0">
                  <a:pos x="16" y="33"/>
                </a:cxn>
                <a:cxn ang="0">
                  <a:pos x="10" y="43"/>
                </a:cxn>
                <a:cxn ang="0">
                  <a:pos x="5" y="54"/>
                </a:cxn>
                <a:cxn ang="0">
                  <a:pos x="0" y="81"/>
                </a:cxn>
                <a:cxn ang="0">
                  <a:pos x="5" y="109"/>
                </a:cxn>
                <a:cxn ang="0">
                  <a:pos x="18" y="135"/>
                </a:cxn>
                <a:cxn ang="0">
                  <a:pos x="38" y="158"/>
                </a:cxn>
                <a:cxn ang="0">
                  <a:pos x="63" y="175"/>
                </a:cxn>
                <a:cxn ang="0">
                  <a:pos x="89" y="183"/>
                </a:cxn>
                <a:cxn ang="0">
                  <a:pos x="115" y="181"/>
                </a:cxn>
                <a:cxn ang="0">
                  <a:pos x="140" y="167"/>
                </a:cxn>
                <a:cxn ang="0">
                  <a:pos x="140" y="165"/>
                </a:cxn>
                <a:cxn ang="0">
                  <a:pos x="140" y="163"/>
                </a:cxn>
                <a:cxn ang="0">
                  <a:pos x="140" y="163"/>
                </a:cxn>
                <a:cxn ang="0">
                  <a:pos x="139" y="165"/>
                </a:cxn>
                <a:cxn ang="0">
                  <a:pos x="117" y="172"/>
                </a:cxn>
                <a:cxn ang="0">
                  <a:pos x="96" y="170"/>
                </a:cxn>
                <a:cxn ang="0">
                  <a:pos x="74" y="162"/>
                </a:cxn>
                <a:cxn ang="0">
                  <a:pos x="56" y="147"/>
                </a:cxn>
                <a:cxn ang="0">
                  <a:pos x="39" y="129"/>
                </a:cxn>
                <a:cxn ang="0">
                  <a:pos x="26" y="109"/>
                </a:cxn>
                <a:cxn ang="0">
                  <a:pos x="18" y="89"/>
                </a:cxn>
                <a:cxn ang="0">
                  <a:pos x="15" y="69"/>
                </a:cxn>
                <a:cxn ang="0">
                  <a:pos x="18" y="49"/>
                </a:cxn>
                <a:cxn ang="0">
                  <a:pos x="26" y="33"/>
                </a:cxn>
                <a:cxn ang="0">
                  <a:pos x="38" y="21"/>
                </a:cxn>
                <a:cxn ang="0">
                  <a:pos x="54" y="13"/>
                </a:cxn>
                <a:cxn ang="0">
                  <a:pos x="71" y="11"/>
                </a:cxn>
                <a:cxn ang="0">
                  <a:pos x="89" y="11"/>
                </a:cxn>
                <a:cxn ang="0">
                  <a:pos x="107" y="16"/>
                </a:cxn>
                <a:cxn ang="0">
                  <a:pos x="124" y="26"/>
                </a:cxn>
                <a:cxn ang="0">
                  <a:pos x="139" y="43"/>
                </a:cxn>
                <a:cxn ang="0">
                  <a:pos x="150" y="63"/>
                </a:cxn>
                <a:cxn ang="0">
                  <a:pos x="157" y="84"/>
                </a:cxn>
                <a:cxn ang="0">
                  <a:pos x="160" y="107"/>
                </a:cxn>
                <a:cxn ang="0">
                  <a:pos x="160" y="107"/>
                </a:cxn>
                <a:cxn ang="0">
                  <a:pos x="162" y="106"/>
                </a:cxn>
                <a:cxn ang="0">
                  <a:pos x="162" y="106"/>
                </a:cxn>
                <a:cxn ang="0">
                  <a:pos x="162" y="106"/>
                </a:cxn>
                <a:cxn ang="0">
                  <a:pos x="162" y="106"/>
                </a:cxn>
              </a:cxnLst>
              <a:rect l="0" t="0" r="r" b="b"/>
              <a:pathLst>
                <a:path w="162" h="183">
                  <a:moveTo>
                    <a:pt x="162" y="106"/>
                  </a:moveTo>
                  <a:lnTo>
                    <a:pt x="158" y="87"/>
                  </a:lnTo>
                  <a:lnTo>
                    <a:pt x="155" y="69"/>
                  </a:lnTo>
                  <a:lnTo>
                    <a:pt x="148" y="54"/>
                  </a:lnTo>
                  <a:lnTo>
                    <a:pt x="140" y="40"/>
                  </a:lnTo>
                  <a:lnTo>
                    <a:pt x="130" y="26"/>
                  </a:lnTo>
                  <a:lnTo>
                    <a:pt x="117" y="16"/>
                  </a:lnTo>
                  <a:lnTo>
                    <a:pt x="102" y="8"/>
                  </a:lnTo>
                  <a:lnTo>
                    <a:pt x="84" y="2"/>
                  </a:lnTo>
                  <a:lnTo>
                    <a:pt x="71" y="0"/>
                  </a:lnTo>
                  <a:lnTo>
                    <a:pt x="58" y="2"/>
                  </a:lnTo>
                  <a:lnTo>
                    <a:pt x="46" y="6"/>
                  </a:lnTo>
                  <a:lnTo>
                    <a:pt x="34" y="13"/>
                  </a:lnTo>
                  <a:lnTo>
                    <a:pt x="25" y="21"/>
                  </a:lnTo>
                  <a:lnTo>
                    <a:pt x="16" y="33"/>
                  </a:lnTo>
                  <a:lnTo>
                    <a:pt x="10" y="43"/>
                  </a:lnTo>
                  <a:lnTo>
                    <a:pt x="5" y="54"/>
                  </a:lnTo>
                  <a:lnTo>
                    <a:pt x="0" y="81"/>
                  </a:lnTo>
                  <a:lnTo>
                    <a:pt x="5" y="109"/>
                  </a:lnTo>
                  <a:lnTo>
                    <a:pt x="18" y="135"/>
                  </a:lnTo>
                  <a:lnTo>
                    <a:pt x="38" y="158"/>
                  </a:lnTo>
                  <a:lnTo>
                    <a:pt x="63" y="175"/>
                  </a:lnTo>
                  <a:lnTo>
                    <a:pt x="89" y="183"/>
                  </a:lnTo>
                  <a:lnTo>
                    <a:pt x="115" y="181"/>
                  </a:lnTo>
                  <a:lnTo>
                    <a:pt x="140" y="167"/>
                  </a:lnTo>
                  <a:lnTo>
                    <a:pt x="140" y="165"/>
                  </a:lnTo>
                  <a:lnTo>
                    <a:pt x="140" y="163"/>
                  </a:lnTo>
                  <a:lnTo>
                    <a:pt x="140" y="163"/>
                  </a:lnTo>
                  <a:lnTo>
                    <a:pt x="139" y="165"/>
                  </a:lnTo>
                  <a:lnTo>
                    <a:pt x="117" y="172"/>
                  </a:lnTo>
                  <a:lnTo>
                    <a:pt x="96" y="170"/>
                  </a:lnTo>
                  <a:lnTo>
                    <a:pt x="74" y="162"/>
                  </a:lnTo>
                  <a:lnTo>
                    <a:pt x="56" y="147"/>
                  </a:lnTo>
                  <a:lnTo>
                    <a:pt x="39" y="129"/>
                  </a:lnTo>
                  <a:lnTo>
                    <a:pt x="26" y="109"/>
                  </a:lnTo>
                  <a:lnTo>
                    <a:pt x="18" y="89"/>
                  </a:lnTo>
                  <a:lnTo>
                    <a:pt x="15" y="69"/>
                  </a:lnTo>
                  <a:lnTo>
                    <a:pt x="18" y="49"/>
                  </a:lnTo>
                  <a:lnTo>
                    <a:pt x="26" y="33"/>
                  </a:lnTo>
                  <a:lnTo>
                    <a:pt x="38" y="21"/>
                  </a:lnTo>
                  <a:lnTo>
                    <a:pt x="54" y="13"/>
                  </a:lnTo>
                  <a:lnTo>
                    <a:pt x="71" y="11"/>
                  </a:lnTo>
                  <a:lnTo>
                    <a:pt x="89" y="11"/>
                  </a:lnTo>
                  <a:lnTo>
                    <a:pt x="107" y="16"/>
                  </a:lnTo>
                  <a:lnTo>
                    <a:pt x="124" y="26"/>
                  </a:lnTo>
                  <a:lnTo>
                    <a:pt x="139" y="43"/>
                  </a:lnTo>
                  <a:lnTo>
                    <a:pt x="150" y="63"/>
                  </a:lnTo>
                  <a:lnTo>
                    <a:pt x="157" y="84"/>
                  </a:lnTo>
                  <a:lnTo>
                    <a:pt x="160" y="107"/>
                  </a:lnTo>
                  <a:lnTo>
                    <a:pt x="160" y="107"/>
                  </a:lnTo>
                  <a:lnTo>
                    <a:pt x="162" y="106"/>
                  </a:lnTo>
                  <a:lnTo>
                    <a:pt x="162" y="106"/>
                  </a:lnTo>
                  <a:lnTo>
                    <a:pt x="162" y="106"/>
                  </a:lnTo>
                  <a:lnTo>
                    <a:pt x="162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1" name="Freeform 77"/>
            <p:cNvSpPr>
              <a:spLocks/>
            </p:cNvSpPr>
            <p:nvPr/>
          </p:nvSpPr>
          <p:spPr bwMode="auto">
            <a:xfrm>
              <a:off x="5106" y="2901"/>
              <a:ext cx="34" cy="2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" y="12"/>
                </a:cxn>
                <a:cxn ang="0">
                  <a:pos x="20" y="12"/>
                </a:cxn>
                <a:cxn ang="0">
                  <a:pos x="32" y="18"/>
                </a:cxn>
                <a:cxn ang="0">
                  <a:pos x="42" y="26"/>
                </a:cxn>
                <a:cxn ang="0">
                  <a:pos x="45" y="31"/>
                </a:cxn>
                <a:cxn ang="0">
                  <a:pos x="48" y="35"/>
                </a:cxn>
                <a:cxn ang="0">
                  <a:pos x="50" y="40"/>
                </a:cxn>
                <a:cxn ang="0">
                  <a:pos x="53" y="45"/>
                </a:cxn>
                <a:cxn ang="0">
                  <a:pos x="55" y="48"/>
                </a:cxn>
                <a:cxn ang="0">
                  <a:pos x="56" y="53"/>
                </a:cxn>
                <a:cxn ang="0">
                  <a:pos x="60" y="54"/>
                </a:cxn>
                <a:cxn ang="0">
                  <a:pos x="63" y="56"/>
                </a:cxn>
                <a:cxn ang="0">
                  <a:pos x="66" y="56"/>
                </a:cxn>
                <a:cxn ang="0">
                  <a:pos x="68" y="54"/>
                </a:cxn>
                <a:cxn ang="0">
                  <a:pos x="70" y="51"/>
                </a:cxn>
                <a:cxn ang="0">
                  <a:pos x="70" y="48"/>
                </a:cxn>
                <a:cxn ang="0">
                  <a:pos x="66" y="31"/>
                </a:cxn>
                <a:cxn ang="0">
                  <a:pos x="60" y="17"/>
                </a:cxn>
                <a:cxn ang="0">
                  <a:pos x="48" y="5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10" y="3"/>
                </a:cxn>
                <a:cxn ang="0">
                  <a:pos x="4" y="12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70" h="56">
                  <a:moveTo>
                    <a:pt x="0" y="21"/>
                  </a:moveTo>
                  <a:lnTo>
                    <a:pt x="7" y="12"/>
                  </a:lnTo>
                  <a:lnTo>
                    <a:pt x="20" y="12"/>
                  </a:lnTo>
                  <a:lnTo>
                    <a:pt x="32" y="18"/>
                  </a:lnTo>
                  <a:lnTo>
                    <a:pt x="42" y="26"/>
                  </a:lnTo>
                  <a:lnTo>
                    <a:pt x="45" y="31"/>
                  </a:lnTo>
                  <a:lnTo>
                    <a:pt x="48" y="35"/>
                  </a:lnTo>
                  <a:lnTo>
                    <a:pt x="50" y="40"/>
                  </a:lnTo>
                  <a:lnTo>
                    <a:pt x="53" y="45"/>
                  </a:lnTo>
                  <a:lnTo>
                    <a:pt x="55" y="48"/>
                  </a:lnTo>
                  <a:lnTo>
                    <a:pt x="56" y="53"/>
                  </a:lnTo>
                  <a:lnTo>
                    <a:pt x="60" y="54"/>
                  </a:lnTo>
                  <a:lnTo>
                    <a:pt x="63" y="56"/>
                  </a:lnTo>
                  <a:lnTo>
                    <a:pt x="66" y="56"/>
                  </a:lnTo>
                  <a:lnTo>
                    <a:pt x="68" y="54"/>
                  </a:lnTo>
                  <a:lnTo>
                    <a:pt x="70" y="51"/>
                  </a:lnTo>
                  <a:lnTo>
                    <a:pt x="70" y="48"/>
                  </a:lnTo>
                  <a:lnTo>
                    <a:pt x="66" y="31"/>
                  </a:lnTo>
                  <a:lnTo>
                    <a:pt x="60" y="17"/>
                  </a:lnTo>
                  <a:lnTo>
                    <a:pt x="48" y="5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10" y="3"/>
                  </a:lnTo>
                  <a:lnTo>
                    <a:pt x="4" y="1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2" name="Freeform 78"/>
            <p:cNvSpPr>
              <a:spLocks/>
            </p:cNvSpPr>
            <p:nvPr/>
          </p:nvSpPr>
          <p:spPr bwMode="auto">
            <a:xfrm>
              <a:off x="5135" y="2896"/>
              <a:ext cx="89" cy="87"/>
            </a:xfrm>
            <a:custGeom>
              <a:avLst/>
              <a:gdLst/>
              <a:ahLst/>
              <a:cxnLst>
                <a:cxn ang="0">
                  <a:pos x="13" y="55"/>
                </a:cxn>
                <a:cxn ang="0">
                  <a:pos x="33" y="23"/>
                </a:cxn>
                <a:cxn ang="0">
                  <a:pos x="64" y="8"/>
                </a:cxn>
                <a:cxn ang="0">
                  <a:pos x="102" y="10"/>
                </a:cxn>
                <a:cxn ang="0">
                  <a:pos x="140" y="30"/>
                </a:cxn>
                <a:cxn ang="0">
                  <a:pos x="160" y="71"/>
                </a:cxn>
                <a:cxn ang="0">
                  <a:pos x="160" y="111"/>
                </a:cxn>
                <a:cxn ang="0">
                  <a:pos x="147" y="137"/>
                </a:cxn>
                <a:cxn ang="0">
                  <a:pos x="122" y="152"/>
                </a:cxn>
                <a:cxn ang="0">
                  <a:pos x="91" y="157"/>
                </a:cxn>
                <a:cxn ang="0">
                  <a:pos x="61" y="152"/>
                </a:cxn>
                <a:cxn ang="0">
                  <a:pos x="38" y="140"/>
                </a:cxn>
                <a:cxn ang="0">
                  <a:pos x="21" y="121"/>
                </a:cxn>
                <a:cxn ang="0">
                  <a:pos x="8" y="98"/>
                </a:cxn>
                <a:cxn ang="0">
                  <a:pos x="3" y="86"/>
                </a:cxn>
                <a:cxn ang="0">
                  <a:pos x="0" y="86"/>
                </a:cxn>
                <a:cxn ang="0">
                  <a:pos x="6" y="106"/>
                </a:cxn>
                <a:cxn ang="0">
                  <a:pos x="25" y="139"/>
                </a:cxn>
                <a:cxn ang="0">
                  <a:pos x="53" y="164"/>
                </a:cxn>
                <a:cxn ang="0">
                  <a:pos x="89" y="173"/>
                </a:cxn>
                <a:cxn ang="0">
                  <a:pos x="127" y="165"/>
                </a:cxn>
                <a:cxn ang="0">
                  <a:pos x="153" y="149"/>
                </a:cxn>
                <a:cxn ang="0">
                  <a:pos x="170" y="127"/>
                </a:cxn>
                <a:cxn ang="0">
                  <a:pos x="176" y="98"/>
                </a:cxn>
                <a:cxn ang="0">
                  <a:pos x="170" y="63"/>
                </a:cxn>
                <a:cxn ang="0">
                  <a:pos x="153" y="33"/>
                </a:cxn>
                <a:cxn ang="0">
                  <a:pos x="127" y="12"/>
                </a:cxn>
                <a:cxn ang="0">
                  <a:pos x="92" y="2"/>
                </a:cxn>
                <a:cxn ang="0">
                  <a:pos x="59" y="2"/>
                </a:cxn>
                <a:cxn ang="0">
                  <a:pos x="36" y="15"/>
                </a:cxn>
                <a:cxn ang="0">
                  <a:pos x="18" y="35"/>
                </a:cxn>
                <a:cxn ang="0">
                  <a:pos x="8" y="61"/>
                </a:cxn>
                <a:cxn ang="0">
                  <a:pos x="8" y="76"/>
                </a:cxn>
                <a:cxn ang="0">
                  <a:pos x="10" y="76"/>
                </a:cxn>
                <a:cxn ang="0">
                  <a:pos x="10" y="76"/>
                </a:cxn>
              </a:cxnLst>
              <a:rect l="0" t="0" r="r" b="b"/>
              <a:pathLst>
                <a:path w="176" h="173">
                  <a:moveTo>
                    <a:pt x="10" y="76"/>
                  </a:moveTo>
                  <a:lnTo>
                    <a:pt x="13" y="55"/>
                  </a:lnTo>
                  <a:lnTo>
                    <a:pt x="21" y="38"/>
                  </a:lnTo>
                  <a:lnTo>
                    <a:pt x="33" y="23"/>
                  </a:lnTo>
                  <a:lnTo>
                    <a:pt x="48" y="13"/>
                  </a:lnTo>
                  <a:lnTo>
                    <a:pt x="64" y="8"/>
                  </a:lnTo>
                  <a:lnTo>
                    <a:pt x="82" y="7"/>
                  </a:lnTo>
                  <a:lnTo>
                    <a:pt x="102" y="10"/>
                  </a:lnTo>
                  <a:lnTo>
                    <a:pt x="120" y="17"/>
                  </a:lnTo>
                  <a:lnTo>
                    <a:pt x="140" y="30"/>
                  </a:lnTo>
                  <a:lnTo>
                    <a:pt x="152" y="50"/>
                  </a:lnTo>
                  <a:lnTo>
                    <a:pt x="160" y="71"/>
                  </a:lnTo>
                  <a:lnTo>
                    <a:pt x="162" y="94"/>
                  </a:lnTo>
                  <a:lnTo>
                    <a:pt x="160" y="111"/>
                  </a:lnTo>
                  <a:lnTo>
                    <a:pt x="155" y="126"/>
                  </a:lnTo>
                  <a:lnTo>
                    <a:pt x="147" y="137"/>
                  </a:lnTo>
                  <a:lnTo>
                    <a:pt x="135" y="145"/>
                  </a:lnTo>
                  <a:lnTo>
                    <a:pt x="122" y="152"/>
                  </a:lnTo>
                  <a:lnTo>
                    <a:pt x="107" y="155"/>
                  </a:lnTo>
                  <a:lnTo>
                    <a:pt x="91" y="157"/>
                  </a:lnTo>
                  <a:lnTo>
                    <a:pt x="74" y="155"/>
                  </a:lnTo>
                  <a:lnTo>
                    <a:pt x="61" y="152"/>
                  </a:lnTo>
                  <a:lnTo>
                    <a:pt x="49" y="147"/>
                  </a:lnTo>
                  <a:lnTo>
                    <a:pt x="38" y="140"/>
                  </a:lnTo>
                  <a:lnTo>
                    <a:pt x="29" y="131"/>
                  </a:lnTo>
                  <a:lnTo>
                    <a:pt x="21" y="121"/>
                  </a:lnTo>
                  <a:lnTo>
                    <a:pt x="13" y="111"/>
                  </a:lnTo>
                  <a:lnTo>
                    <a:pt x="8" y="98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1" y="86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6" y="106"/>
                  </a:lnTo>
                  <a:lnTo>
                    <a:pt x="15" y="124"/>
                  </a:lnTo>
                  <a:lnTo>
                    <a:pt x="25" y="139"/>
                  </a:lnTo>
                  <a:lnTo>
                    <a:pt x="38" y="154"/>
                  </a:lnTo>
                  <a:lnTo>
                    <a:pt x="53" y="164"/>
                  </a:lnTo>
                  <a:lnTo>
                    <a:pt x="69" y="170"/>
                  </a:lnTo>
                  <a:lnTo>
                    <a:pt x="89" y="173"/>
                  </a:lnTo>
                  <a:lnTo>
                    <a:pt x="110" y="170"/>
                  </a:lnTo>
                  <a:lnTo>
                    <a:pt x="127" y="165"/>
                  </a:lnTo>
                  <a:lnTo>
                    <a:pt x="140" y="159"/>
                  </a:lnTo>
                  <a:lnTo>
                    <a:pt x="153" y="149"/>
                  </a:lnTo>
                  <a:lnTo>
                    <a:pt x="163" y="139"/>
                  </a:lnTo>
                  <a:lnTo>
                    <a:pt x="170" y="127"/>
                  </a:lnTo>
                  <a:lnTo>
                    <a:pt x="175" y="114"/>
                  </a:lnTo>
                  <a:lnTo>
                    <a:pt x="176" y="98"/>
                  </a:lnTo>
                  <a:lnTo>
                    <a:pt x="175" y="81"/>
                  </a:lnTo>
                  <a:lnTo>
                    <a:pt x="170" y="63"/>
                  </a:lnTo>
                  <a:lnTo>
                    <a:pt x="163" y="46"/>
                  </a:lnTo>
                  <a:lnTo>
                    <a:pt x="153" y="33"/>
                  </a:lnTo>
                  <a:lnTo>
                    <a:pt x="140" y="20"/>
                  </a:lnTo>
                  <a:lnTo>
                    <a:pt x="127" y="12"/>
                  </a:lnTo>
                  <a:lnTo>
                    <a:pt x="110" y="5"/>
                  </a:lnTo>
                  <a:lnTo>
                    <a:pt x="92" y="2"/>
                  </a:lnTo>
                  <a:lnTo>
                    <a:pt x="74" y="0"/>
                  </a:lnTo>
                  <a:lnTo>
                    <a:pt x="59" y="2"/>
                  </a:lnTo>
                  <a:lnTo>
                    <a:pt x="46" y="7"/>
                  </a:lnTo>
                  <a:lnTo>
                    <a:pt x="36" y="15"/>
                  </a:lnTo>
                  <a:lnTo>
                    <a:pt x="26" y="23"/>
                  </a:lnTo>
                  <a:lnTo>
                    <a:pt x="18" y="35"/>
                  </a:lnTo>
                  <a:lnTo>
                    <a:pt x="11" y="48"/>
                  </a:lnTo>
                  <a:lnTo>
                    <a:pt x="8" y="61"/>
                  </a:lnTo>
                  <a:lnTo>
                    <a:pt x="8" y="76"/>
                  </a:lnTo>
                  <a:lnTo>
                    <a:pt x="8" y="76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3" name="Freeform 79"/>
            <p:cNvSpPr>
              <a:spLocks/>
            </p:cNvSpPr>
            <p:nvPr/>
          </p:nvSpPr>
          <p:spPr bwMode="auto">
            <a:xfrm>
              <a:off x="5211" y="2928"/>
              <a:ext cx="94" cy="21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163" y="4"/>
                </a:cxn>
                <a:cxn ang="0">
                  <a:pos x="140" y="7"/>
                </a:cxn>
                <a:cxn ang="0">
                  <a:pos x="117" y="10"/>
                </a:cxn>
                <a:cxn ang="0">
                  <a:pos x="95" y="14"/>
                </a:cxn>
                <a:cxn ang="0">
                  <a:pos x="72" y="19"/>
                </a:cxn>
                <a:cxn ang="0">
                  <a:pos x="49" y="22"/>
                </a:cxn>
                <a:cxn ang="0">
                  <a:pos x="28" y="27"/>
                </a:cxn>
                <a:cxn ang="0">
                  <a:pos x="5" y="34"/>
                </a:cxn>
                <a:cxn ang="0">
                  <a:pos x="1" y="35"/>
                </a:cxn>
                <a:cxn ang="0">
                  <a:pos x="0" y="38"/>
                </a:cxn>
                <a:cxn ang="0">
                  <a:pos x="0" y="42"/>
                </a:cxn>
                <a:cxn ang="0">
                  <a:pos x="3" y="42"/>
                </a:cxn>
                <a:cxn ang="0">
                  <a:pos x="26" y="37"/>
                </a:cxn>
                <a:cxn ang="0">
                  <a:pos x="49" y="32"/>
                </a:cxn>
                <a:cxn ang="0">
                  <a:pos x="71" y="27"/>
                </a:cxn>
                <a:cxn ang="0">
                  <a:pos x="94" y="20"/>
                </a:cxn>
                <a:cxn ang="0">
                  <a:pos x="117" y="15"/>
                </a:cxn>
                <a:cxn ang="0">
                  <a:pos x="140" y="10"/>
                </a:cxn>
                <a:cxn ang="0">
                  <a:pos x="163" y="5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 h="42">
                  <a:moveTo>
                    <a:pt x="186" y="0"/>
                  </a:moveTo>
                  <a:lnTo>
                    <a:pt x="163" y="4"/>
                  </a:lnTo>
                  <a:lnTo>
                    <a:pt x="140" y="7"/>
                  </a:lnTo>
                  <a:lnTo>
                    <a:pt x="117" y="10"/>
                  </a:lnTo>
                  <a:lnTo>
                    <a:pt x="95" y="14"/>
                  </a:lnTo>
                  <a:lnTo>
                    <a:pt x="72" y="19"/>
                  </a:lnTo>
                  <a:lnTo>
                    <a:pt x="49" y="22"/>
                  </a:lnTo>
                  <a:lnTo>
                    <a:pt x="28" y="27"/>
                  </a:lnTo>
                  <a:lnTo>
                    <a:pt x="5" y="34"/>
                  </a:lnTo>
                  <a:lnTo>
                    <a:pt x="1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3" y="42"/>
                  </a:lnTo>
                  <a:lnTo>
                    <a:pt x="26" y="37"/>
                  </a:lnTo>
                  <a:lnTo>
                    <a:pt x="49" y="32"/>
                  </a:lnTo>
                  <a:lnTo>
                    <a:pt x="71" y="27"/>
                  </a:lnTo>
                  <a:lnTo>
                    <a:pt x="94" y="20"/>
                  </a:lnTo>
                  <a:lnTo>
                    <a:pt x="117" y="15"/>
                  </a:lnTo>
                  <a:lnTo>
                    <a:pt x="140" y="10"/>
                  </a:lnTo>
                  <a:lnTo>
                    <a:pt x="163" y="5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4" name="Freeform 80"/>
            <p:cNvSpPr>
              <a:spLocks/>
            </p:cNvSpPr>
            <p:nvPr/>
          </p:nvSpPr>
          <p:spPr bwMode="auto">
            <a:xfrm>
              <a:off x="5287" y="2724"/>
              <a:ext cx="76" cy="229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49" y="16"/>
                </a:cxn>
                <a:cxn ang="0">
                  <a:pos x="79" y="33"/>
                </a:cxn>
                <a:cxn ang="0">
                  <a:pos x="105" y="53"/>
                </a:cxn>
                <a:cxn ang="0">
                  <a:pos x="132" y="91"/>
                </a:cxn>
                <a:cxn ang="0">
                  <a:pos x="132" y="145"/>
                </a:cxn>
                <a:cxn ang="0">
                  <a:pos x="105" y="173"/>
                </a:cxn>
                <a:cxn ang="0">
                  <a:pos x="92" y="181"/>
                </a:cxn>
                <a:cxn ang="0">
                  <a:pos x="79" y="191"/>
                </a:cxn>
                <a:cxn ang="0">
                  <a:pos x="66" y="201"/>
                </a:cxn>
                <a:cxn ang="0">
                  <a:pos x="44" y="226"/>
                </a:cxn>
                <a:cxn ang="0">
                  <a:pos x="31" y="267"/>
                </a:cxn>
                <a:cxn ang="0">
                  <a:pos x="33" y="307"/>
                </a:cxn>
                <a:cxn ang="0">
                  <a:pos x="39" y="341"/>
                </a:cxn>
                <a:cxn ang="0">
                  <a:pos x="39" y="383"/>
                </a:cxn>
                <a:cxn ang="0">
                  <a:pos x="24" y="432"/>
                </a:cxn>
                <a:cxn ang="0">
                  <a:pos x="18" y="457"/>
                </a:cxn>
                <a:cxn ang="0">
                  <a:pos x="19" y="457"/>
                </a:cxn>
                <a:cxn ang="0">
                  <a:pos x="26" y="434"/>
                </a:cxn>
                <a:cxn ang="0">
                  <a:pos x="39" y="394"/>
                </a:cxn>
                <a:cxn ang="0">
                  <a:pos x="46" y="355"/>
                </a:cxn>
                <a:cxn ang="0">
                  <a:pos x="44" y="315"/>
                </a:cxn>
                <a:cxn ang="0">
                  <a:pos x="47" y="274"/>
                </a:cxn>
                <a:cxn ang="0">
                  <a:pos x="69" y="236"/>
                </a:cxn>
                <a:cxn ang="0">
                  <a:pos x="102" y="206"/>
                </a:cxn>
                <a:cxn ang="0">
                  <a:pos x="133" y="175"/>
                </a:cxn>
                <a:cxn ang="0">
                  <a:pos x="151" y="125"/>
                </a:cxn>
                <a:cxn ang="0">
                  <a:pos x="135" y="71"/>
                </a:cxn>
                <a:cxn ang="0">
                  <a:pos x="89" y="31"/>
                </a:cxn>
                <a:cxn ang="0">
                  <a:pos x="29" y="6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1" h="457">
                  <a:moveTo>
                    <a:pt x="0" y="1"/>
                  </a:moveTo>
                  <a:lnTo>
                    <a:pt x="16" y="5"/>
                  </a:lnTo>
                  <a:lnTo>
                    <a:pt x="33" y="11"/>
                  </a:lnTo>
                  <a:lnTo>
                    <a:pt x="49" y="16"/>
                  </a:lnTo>
                  <a:lnTo>
                    <a:pt x="64" y="23"/>
                  </a:lnTo>
                  <a:lnTo>
                    <a:pt x="79" y="33"/>
                  </a:lnTo>
                  <a:lnTo>
                    <a:pt x="92" y="41"/>
                  </a:lnTo>
                  <a:lnTo>
                    <a:pt x="105" y="53"/>
                  </a:lnTo>
                  <a:lnTo>
                    <a:pt x="117" y="66"/>
                  </a:lnTo>
                  <a:lnTo>
                    <a:pt x="132" y="91"/>
                  </a:lnTo>
                  <a:lnTo>
                    <a:pt x="137" y="119"/>
                  </a:lnTo>
                  <a:lnTo>
                    <a:pt x="132" y="145"/>
                  </a:lnTo>
                  <a:lnTo>
                    <a:pt x="112" y="168"/>
                  </a:lnTo>
                  <a:lnTo>
                    <a:pt x="105" y="173"/>
                  </a:lnTo>
                  <a:lnTo>
                    <a:pt x="99" y="178"/>
                  </a:lnTo>
                  <a:lnTo>
                    <a:pt x="92" y="181"/>
                  </a:lnTo>
                  <a:lnTo>
                    <a:pt x="85" y="186"/>
                  </a:lnTo>
                  <a:lnTo>
                    <a:pt x="79" y="191"/>
                  </a:lnTo>
                  <a:lnTo>
                    <a:pt x="72" y="196"/>
                  </a:lnTo>
                  <a:lnTo>
                    <a:pt x="66" y="201"/>
                  </a:lnTo>
                  <a:lnTo>
                    <a:pt x="59" y="208"/>
                  </a:lnTo>
                  <a:lnTo>
                    <a:pt x="44" y="226"/>
                  </a:lnTo>
                  <a:lnTo>
                    <a:pt x="36" y="246"/>
                  </a:lnTo>
                  <a:lnTo>
                    <a:pt x="31" y="267"/>
                  </a:lnTo>
                  <a:lnTo>
                    <a:pt x="31" y="290"/>
                  </a:lnTo>
                  <a:lnTo>
                    <a:pt x="33" y="307"/>
                  </a:lnTo>
                  <a:lnTo>
                    <a:pt x="36" y="325"/>
                  </a:lnTo>
                  <a:lnTo>
                    <a:pt x="39" y="341"/>
                  </a:lnTo>
                  <a:lnTo>
                    <a:pt x="41" y="360"/>
                  </a:lnTo>
                  <a:lnTo>
                    <a:pt x="39" y="383"/>
                  </a:lnTo>
                  <a:lnTo>
                    <a:pt x="33" y="407"/>
                  </a:lnTo>
                  <a:lnTo>
                    <a:pt x="24" y="432"/>
                  </a:lnTo>
                  <a:lnTo>
                    <a:pt x="18" y="455"/>
                  </a:lnTo>
                  <a:lnTo>
                    <a:pt x="18" y="457"/>
                  </a:lnTo>
                  <a:lnTo>
                    <a:pt x="19" y="457"/>
                  </a:lnTo>
                  <a:lnTo>
                    <a:pt x="19" y="457"/>
                  </a:lnTo>
                  <a:lnTo>
                    <a:pt x="19" y="455"/>
                  </a:lnTo>
                  <a:lnTo>
                    <a:pt x="26" y="434"/>
                  </a:lnTo>
                  <a:lnTo>
                    <a:pt x="33" y="414"/>
                  </a:lnTo>
                  <a:lnTo>
                    <a:pt x="39" y="394"/>
                  </a:lnTo>
                  <a:lnTo>
                    <a:pt x="44" y="373"/>
                  </a:lnTo>
                  <a:lnTo>
                    <a:pt x="46" y="355"/>
                  </a:lnTo>
                  <a:lnTo>
                    <a:pt x="46" y="335"/>
                  </a:lnTo>
                  <a:lnTo>
                    <a:pt x="44" y="315"/>
                  </a:lnTo>
                  <a:lnTo>
                    <a:pt x="44" y="297"/>
                  </a:lnTo>
                  <a:lnTo>
                    <a:pt x="47" y="274"/>
                  </a:lnTo>
                  <a:lnTo>
                    <a:pt x="56" y="254"/>
                  </a:lnTo>
                  <a:lnTo>
                    <a:pt x="69" y="236"/>
                  </a:lnTo>
                  <a:lnTo>
                    <a:pt x="85" y="221"/>
                  </a:lnTo>
                  <a:lnTo>
                    <a:pt x="102" y="206"/>
                  </a:lnTo>
                  <a:lnTo>
                    <a:pt x="118" y="191"/>
                  </a:lnTo>
                  <a:lnTo>
                    <a:pt x="133" y="175"/>
                  </a:lnTo>
                  <a:lnTo>
                    <a:pt x="145" y="157"/>
                  </a:lnTo>
                  <a:lnTo>
                    <a:pt x="151" y="125"/>
                  </a:lnTo>
                  <a:lnTo>
                    <a:pt x="148" y="97"/>
                  </a:lnTo>
                  <a:lnTo>
                    <a:pt x="135" y="71"/>
                  </a:lnTo>
                  <a:lnTo>
                    <a:pt x="114" y="49"/>
                  </a:lnTo>
                  <a:lnTo>
                    <a:pt x="89" y="31"/>
                  </a:lnTo>
                  <a:lnTo>
                    <a:pt x="59" y="16"/>
                  </a:lnTo>
                  <a:lnTo>
                    <a:pt x="29" y="6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5" name="Freeform 81"/>
            <p:cNvSpPr>
              <a:spLocks/>
            </p:cNvSpPr>
            <p:nvPr/>
          </p:nvSpPr>
          <p:spPr bwMode="auto">
            <a:xfrm>
              <a:off x="5089" y="2708"/>
              <a:ext cx="122" cy="153"/>
            </a:xfrm>
            <a:custGeom>
              <a:avLst/>
              <a:gdLst/>
              <a:ahLst/>
              <a:cxnLst>
                <a:cxn ang="0">
                  <a:pos x="243" y="0"/>
                </a:cxn>
                <a:cxn ang="0">
                  <a:pos x="215" y="0"/>
                </a:cxn>
                <a:cxn ang="0">
                  <a:pos x="189" y="5"/>
                </a:cxn>
                <a:cxn ang="0">
                  <a:pos x="162" y="13"/>
                </a:cxn>
                <a:cxn ang="0">
                  <a:pos x="137" y="25"/>
                </a:cxn>
                <a:cxn ang="0">
                  <a:pos x="113" y="39"/>
                </a:cxn>
                <a:cxn ang="0">
                  <a:pos x="89" y="58"/>
                </a:cxn>
                <a:cxn ang="0">
                  <a:pos x="70" y="76"/>
                </a:cxn>
                <a:cxn ang="0">
                  <a:pos x="51" y="95"/>
                </a:cxn>
                <a:cxn ang="0">
                  <a:pos x="35" y="117"/>
                </a:cxn>
                <a:cxn ang="0">
                  <a:pos x="22" y="142"/>
                </a:cxn>
                <a:cxn ang="0">
                  <a:pos x="10" y="168"/>
                </a:cxn>
                <a:cxn ang="0">
                  <a:pos x="4" y="196"/>
                </a:cxn>
                <a:cxn ang="0">
                  <a:pos x="0" y="226"/>
                </a:cxn>
                <a:cxn ang="0">
                  <a:pos x="2" y="254"/>
                </a:cxn>
                <a:cxn ang="0">
                  <a:pos x="9" y="280"/>
                </a:cxn>
                <a:cxn ang="0">
                  <a:pos x="22" y="305"/>
                </a:cxn>
                <a:cxn ang="0">
                  <a:pos x="25" y="307"/>
                </a:cxn>
                <a:cxn ang="0">
                  <a:pos x="30" y="303"/>
                </a:cxn>
                <a:cxn ang="0">
                  <a:pos x="33" y="300"/>
                </a:cxn>
                <a:cxn ang="0">
                  <a:pos x="35" y="295"/>
                </a:cxn>
                <a:cxn ang="0">
                  <a:pos x="33" y="277"/>
                </a:cxn>
                <a:cxn ang="0">
                  <a:pos x="30" y="261"/>
                </a:cxn>
                <a:cxn ang="0">
                  <a:pos x="27" y="242"/>
                </a:cxn>
                <a:cxn ang="0">
                  <a:pos x="22" y="226"/>
                </a:cxn>
                <a:cxn ang="0">
                  <a:pos x="22" y="199"/>
                </a:cxn>
                <a:cxn ang="0">
                  <a:pos x="27" y="170"/>
                </a:cxn>
                <a:cxn ang="0">
                  <a:pos x="37" y="143"/>
                </a:cxn>
                <a:cxn ang="0">
                  <a:pos x="48" y="119"/>
                </a:cxn>
                <a:cxn ang="0">
                  <a:pos x="63" y="94"/>
                </a:cxn>
                <a:cxn ang="0">
                  <a:pos x="83" y="71"/>
                </a:cxn>
                <a:cxn ang="0">
                  <a:pos x="104" y="51"/>
                </a:cxn>
                <a:cxn ang="0">
                  <a:pos x="129" y="33"/>
                </a:cxn>
                <a:cxn ang="0">
                  <a:pos x="157" y="20"/>
                </a:cxn>
                <a:cxn ang="0">
                  <a:pos x="185" y="8"/>
                </a:cxn>
                <a:cxn ang="0">
                  <a:pos x="213" y="1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243" y="0"/>
                </a:cxn>
                <a:cxn ang="0">
                  <a:pos x="243" y="0"/>
                </a:cxn>
              </a:cxnLst>
              <a:rect l="0" t="0" r="r" b="b"/>
              <a:pathLst>
                <a:path w="243" h="307">
                  <a:moveTo>
                    <a:pt x="243" y="0"/>
                  </a:moveTo>
                  <a:lnTo>
                    <a:pt x="215" y="0"/>
                  </a:lnTo>
                  <a:lnTo>
                    <a:pt x="189" y="5"/>
                  </a:lnTo>
                  <a:lnTo>
                    <a:pt x="162" y="13"/>
                  </a:lnTo>
                  <a:lnTo>
                    <a:pt x="137" y="25"/>
                  </a:lnTo>
                  <a:lnTo>
                    <a:pt x="113" y="39"/>
                  </a:lnTo>
                  <a:lnTo>
                    <a:pt x="89" y="58"/>
                  </a:lnTo>
                  <a:lnTo>
                    <a:pt x="70" y="76"/>
                  </a:lnTo>
                  <a:lnTo>
                    <a:pt x="51" y="95"/>
                  </a:lnTo>
                  <a:lnTo>
                    <a:pt x="35" y="117"/>
                  </a:lnTo>
                  <a:lnTo>
                    <a:pt x="22" y="142"/>
                  </a:lnTo>
                  <a:lnTo>
                    <a:pt x="10" y="168"/>
                  </a:lnTo>
                  <a:lnTo>
                    <a:pt x="4" y="196"/>
                  </a:lnTo>
                  <a:lnTo>
                    <a:pt x="0" y="226"/>
                  </a:lnTo>
                  <a:lnTo>
                    <a:pt x="2" y="254"/>
                  </a:lnTo>
                  <a:lnTo>
                    <a:pt x="9" y="280"/>
                  </a:lnTo>
                  <a:lnTo>
                    <a:pt x="22" y="305"/>
                  </a:lnTo>
                  <a:lnTo>
                    <a:pt x="25" y="307"/>
                  </a:lnTo>
                  <a:lnTo>
                    <a:pt x="30" y="303"/>
                  </a:lnTo>
                  <a:lnTo>
                    <a:pt x="33" y="300"/>
                  </a:lnTo>
                  <a:lnTo>
                    <a:pt x="35" y="295"/>
                  </a:lnTo>
                  <a:lnTo>
                    <a:pt x="33" y="277"/>
                  </a:lnTo>
                  <a:lnTo>
                    <a:pt x="30" y="261"/>
                  </a:lnTo>
                  <a:lnTo>
                    <a:pt x="27" y="242"/>
                  </a:lnTo>
                  <a:lnTo>
                    <a:pt x="22" y="226"/>
                  </a:lnTo>
                  <a:lnTo>
                    <a:pt x="22" y="199"/>
                  </a:lnTo>
                  <a:lnTo>
                    <a:pt x="27" y="170"/>
                  </a:lnTo>
                  <a:lnTo>
                    <a:pt x="37" y="143"/>
                  </a:lnTo>
                  <a:lnTo>
                    <a:pt x="48" y="119"/>
                  </a:lnTo>
                  <a:lnTo>
                    <a:pt x="63" y="94"/>
                  </a:lnTo>
                  <a:lnTo>
                    <a:pt x="83" y="71"/>
                  </a:lnTo>
                  <a:lnTo>
                    <a:pt x="104" y="51"/>
                  </a:lnTo>
                  <a:lnTo>
                    <a:pt x="129" y="33"/>
                  </a:lnTo>
                  <a:lnTo>
                    <a:pt x="157" y="20"/>
                  </a:lnTo>
                  <a:lnTo>
                    <a:pt x="185" y="8"/>
                  </a:lnTo>
                  <a:lnTo>
                    <a:pt x="213" y="1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6" name="Freeform 82"/>
            <p:cNvSpPr>
              <a:spLocks/>
            </p:cNvSpPr>
            <p:nvPr/>
          </p:nvSpPr>
          <p:spPr bwMode="auto">
            <a:xfrm>
              <a:off x="5211" y="2681"/>
              <a:ext cx="207" cy="235"/>
            </a:xfrm>
            <a:custGeom>
              <a:avLst/>
              <a:gdLst/>
              <a:ahLst/>
              <a:cxnLst>
                <a:cxn ang="0">
                  <a:pos x="21" y="35"/>
                </a:cxn>
                <a:cxn ang="0">
                  <a:pos x="63" y="20"/>
                </a:cxn>
                <a:cxn ang="0">
                  <a:pos x="107" y="13"/>
                </a:cxn>
                <a:cxn ang="0">
                  <a:pos x="152" y="15"/>
                </a:cxn>
                <a:cxn ang="0">
                  <a:pos x="195" y="26"/>
                </a:cxn>
                <a:cxn ang="0">
                  <a:pos x="236" y="43"/>
                </a:cxn>
                <a:cxn ang="0">
                  <a:pos x="277" y="64"/>
                </a:cxn>
                <a:cxn ang="0">
                  <a:pos x="314" y="92"/>
                </a:cxn>
                <a:cxn ang="0">
                  <a:pos x="345" y="124"/>
                </a:cxn>
                <a:cxn ang="0">
                  <a:pos x="368" y="162"/>
                </a:cxn>
                <a:cxn ang="0">
                  <a:pos x="385" y="205"/>
                </a:cxn>
                <a:cxn ang="0">
                  <a:pos x="395" y="249"/>
                </a:cxn>
                <a:cxn ang="0">
                  <a:pos x="398" y="297"/>
                </a:cxn>
                <a:cxn ang="0">
                  <a:pos x="391" y="352"/>
                </a:cxn>
                <a:cxn ang="0">
                  <a:pos x="372" y="401"/>
                </a:cxn>
                <a:cxn ang="0">
                  <a:pos x="340" y="447"/>
                </a:cxn>
                <a:cxn ang="0">
                  <a:pos x="320" y="467"/>
                </a:cxn>
                <a:cxn ang="0">
                  <a:pos x="320" y="469"/>
                </a:cxn>
                <a:cxn ang="0">
                  <a:pos x="357" y="432"/>
                </a:cxn>
                <a:cxn ang="0">
                  <a:pos x="403" y="345"/>
                </a:cxn>
                <a:cxn ang="0">
                  <a:pos x="414" y="248"/>
                </a:cxn>
                <a:cxn ang="0">
                  <a:pos x="388" y="152"/>
                </a:cxn>
                <a:cxn ang="0">
                  <a:pos x="345" y="87"/>
                </a:cxn>
                <a:cxn ang="0">
                  <a:pos x="307" y="51"/>
                </a:cxn>
                <a:cxn ang="0">
                  <a:pos x="264" y="26"/>
                </a:cxn>
                <a:cxn ang="0">
                  <a:pos x="218" y="8"/>
                </a:cxn>
                <a:cxn ang="0">
                  <a:pos x="168" y="2"/>
                </a:cxn>
                <a:cxn ang="0">
                  <a:pos x="119" y="2"/>
                </a:cxn>
                <a:cxn ang="0">
                  <a:pos x="69" y="13"/>
                </a:cxn>
                <a:cxn ang="0">
                  <a:pos x="23" y="33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414" h="469">
                  <a:moveTo>
                    <a:pt x="0" y="46"/>
                  </a:moveTo>
                  <a:lnTo>
                    <a:pt x="21" y="35"/>
                  </a:lnTo>
                  <a:lnTo>
                    <a:pt x="41" y="25"/>
                  </a:lnTo>
                  <a:lnTo>
                    <a:pt x="63" y="20"/>
                  </a:lnTo>
                  <a:lnTo>
                    <a:pt x="86" y="15"/>
                  </a:lnTo>
                  <a:lnTo>
                    <a:pt x="107" y="13"/>
                  </a:lnTo>
                  <a:lnTo>
                    <a:pt x="129" y="13"/>
                  </a:lnTo>
                  <a:lnTo>
                    <a:pt x="152" y="15"/>
                  </a:lnTo>
                  <a:lnTo>
                    <a:pt x="173" y="20"/>
                  </a:lnTo>
                  <a:lnTo>
                    <a:pt x="195" y="26"/>
                  </a:lnTo>
                  <a:lnTo>
                    <a:pt x="216" y="33"/>
                  </a:lnTo>
                  <a:lnTo>
                    <a:pt x="236" y="43"/>
                  </a:lnTo>
                  <a:lnTo>
                    <a:pt x="258" y="53"/>
                  </a:lnTo>
                  <a:lnTo>
                    <a:pt x="277" y="64"/>
                  </a:lnTo>
                  <a:lnTo>
                    <a:pt x="296" y="78"/>
                  </a:lnTo>
                  <a:lnTo>
                    <a:pt x="314" y="92"/>
                  </a:lnTo>
                  <a:lnTo>
                    <a:pt x="330" y="107"/>
                  </a:lnTo>
                  <a:lnTo>
                    <a:pt x="345" y="124"/>
                  </a:lnTo>
                  <a:lnTo>
                    <a:pt x="357" y="142"/>
                  </a:lnTo>
                  <a:lnTo>
                    <a:pt x="368" y="162"/>
                  </a:lnTo>
                  <a:lnTo>
                    <a:pt x="376" y="183"/>
                  </a:lnTo>
                  <a:lnTo>
                    <a:pt x="385" y="205"/>
                  </a:lnTo>
                  <a:lnTo>
                    <a:pt x="390" y="228"/>
                  </a:lnTo>
                  <a:lnTo>
                    <a:pt x="395" y="249"/>
                  </a:lnTo>
                  <a:lnTo>
                    <a:pt x="398" y="271"/>
                  </a:lnTo>
                  <a:lnTo>
                    <a:pt x="398" y="297"/>
                  </a:lnTo>
                  <a:lnTo>
                    <a:pt x="396" y="325"/>
                  </a:lnTo>
                  <a:lnTo>
                    <a:pt x="391" y="352"/>
                  </a:lnTo>
                  <a:lnTo>
                    <a:pt x="383" y="376"/>
                  </a:lnTo>
                  <a:lnTo>
                    <a:pt x="372" y="401"/>
                  </a:lnTo>
                  <a:lnTo>
                    <a:pt x="357" y="426"/>
                  </a:lnTo>
                  <a:lnTo>
                    <a:pt x="340" y="447"/>
                  </a:lnTo>
                  <a:lnTo>
                    <a:pt x="322" y="467"/>
                  </a:lnTo>
                  <a:lnTo>
                    <a:pt x="320" y="467"/>
                  </a:lnTo>
                  <a:lnTo>
                    <a:pt x="320" y="469"/>
                  </a:lnTo>
                  <a:lnTo>
                    <a:pt x="320" y="469"/>
                  </a:lnTo>
                  <a:lnTo>
                    <a:pt x="322" y="469"/>
                  </a:lnTo>
                  <a:lnTo>
                    <a:pt x="357" y="432"/>
                  </a:lnTo>
                  <a:lnTo>
                    <a:pt x="385" y="391"/>
                  </a:lnTo>
                  <a:lnTo>
                    <a:pt x="403" y="345"/>
                  </a:lnTo>
                  <a:lnTo>
                    <a:pt x="413" y="297"/>
                  </a:lnTo>
                  <a:lnTo>
                    <a:pt x="414" y="248"/>
                  </a:lnTo>
                  <a:lnTo>
                    <a:pt x="406" y="198"/>
                  </a:lnTo>
                  <a:lnTo>
                    <a:pt x="388" y="152"/>
                  </a:lnTo>
                  <a:lnTo>
                    <a:pt x="362" y="107"/>
                  </a:lnTo>
                  <a:lnTo>
                    <a:pt x="345" y="87"/>
                  </a:lnTo>
                  <a:lnTo>
                    <a:pt x="327" y="68"/>
                  </a:lnTo>
                  <a:lnTo>
                    <a:pt x="307" y="51"/>
                  </a:lnTo>
                  <a:lnTo>
                    <a:pt x="286" y="38"/>
                  </a:lnTo>
                  <a:lnTo>
                    <a:pt x="264" y="26"/>
                  </a:lnTo>
                  <a:lnTo>
                    <a:pt x="241" y="16"/>
                  </a:lnTo>
                  <a:lnTo>
                    <a:pt x="218" y="8"/>
                  </a:lnTo>
                  <a:lnTo>
                    <a:pt x="193" y="3"/>
                  </a:lnTo>
                  <a:lnTo>
                    <a:pt x="168" y="2"/>
                  </a:lnTo>
                  <a:lnTo>
                    <a:pt x="144" y="0"/>
                  </a:lnTo>
                  <a:lnTo>
                    <a:pt x="119" y="2"/>
                  </a:lnTo>
                  <a:lnTo>
                    <a:pt x="94" y="7"/>
                  </a:lnTo>
                  <a:lnTo>
                    <a:pt x="69" y="13"/>
                  </a:lnTo>
                  <a:lnTo>
                    <a:pt x="46" y="21"/>
                  </a:lnTo>
                  <a:lnTo>
                    <a:pt x="23" y="33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7" name="Freeform 83"/>
            <p:cNvSpPr>
              <a:spLocks/>
            </p:cNvSpPr>
            <p:nvPr/>
          </p:nvSpPr>
          <p:spPr bwMode="auto">
            <a:xfrm>
              <a:off x="5234" y="2716"/>
              <a:ext cx="18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3"/>
                </a:cxn>
                <a:cxn ang="0">
                  <a:pos x="49" y="22"/>
                </a:cxn>
                <a:cxn ang="0">
                  <a:pos x="76" y="27"/>
                </a:cxn>
                <a:cxn ang="0">
                  <a:pos x="102" y="30"/>
                </a:cxn>
                <a:cxn ang="0">
                  <a:pos x="129" y="33"/>
                </a:cxn>
                <a:cxn ang="0">
                  <a:pos x="155" y="35"/>
                </a:cxn>
                <a:cxn ang="0">
                  <a:pos x="182" y="38"/>
                </a:cxn>
                <a:cxn ang="0">
                  <a:pos x="208" y="43"/>
                </a:cxn>
                <a:cxn ang="0">
                  <a:pos x="233" y="51"/>
                </a:cxn>
                <a:cxn ang="0">
                  <a:pos x="257" y="65"/>
                </a:cxn>
                <a:cxn ang="0">
                  <a:pos x="281" y="81"/>
                </a:cxn>
                <a:cxn ang="0">
                  <a:pos x="300" y="101"/>
                </a:cxn>
                <a:cxn ang="0">
                  <a:pos x="320" y="122"/>
                </a:cxn>
                <a:cxn ang="0">
                  <a:pos x="337" y="144"/>
                </a:cxn>
                <a:cxn ang="0">
                  <a:pos x="352" y="169"/>
                </a:cxn>
                <a:cxn ang="0">
                  <a:pos x="363" y="192"/>
                </a:cxn>
                <a:cxn ang="0">
                  <a:pos x="363" y="192"/>
                </a:cxn>
                <a:cxn ang="0">
                  <a:pos x="363" y="192"/>
                </a:cxn>
                <a:cxn ang="0">
                  <a:pos x="363" y="192"/>
                </a:cxn>
                <a:cxn ang="0">
                  <a:pos x="363" y="192"/>
                </a:cxn>
                <a:cxn ang="0">
                  <a:pos x="352" y="167"/>
                </a:cxn>
                <a:cxn ang="0">
                  <a:pos x="340" y="146"/>
                </a:cxn>
                <a:cxn ang="0">
                  <a:pos x="325" y="124"/>
                </a:cxn>
                <a:cxn ang="0">
                  <a:pos x="309" y="104"/>
                </a:cxn>
                <a:cxn ang="0">
                  <a:pos x="291" y="86"/>
                </a:cxn>
                <a:cxn ang="0">
                  <a:pos x="271" y="70"/>
                </a:cxn>
                <a:cxn ang="0">
                  <a:pos x="249" y="55"/>
                </a:cxn>
                <a:cxn ang="0">
                  <a:pos x="226" y="40"/>
                </a:cxn>
                <a:cxn ang="0">
                  <a:pos x="200" y="28"/>
                </a:cxn>
                <a:cxn ang="0">
                  <a:pos x="173" y="22"/>
                </a:cxn>
                <a:cxn ang="0">
                  <a:pos x="144" y="18"/>
                </a:cxn>
                <a:cxn ang="0">
                  <a:pos x="115" y="15"/>
                </a:cxn>
                <a:cxn ang="0">
                  <a:pos x="86" y="15"/>
                </a:cxn>
                <a:cxn ang="0">
                  <a:pos x="56" y="12"/>
                </a:cxn>
                <a:cxn ang="0">
                  <a:pos x="28" y="9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3" h="192">
                  <a:moveTo>
                    <a:pt x="0" y="0"/>
                  </a:moveTo>
                  <a:lnTo>
                    <a:pt x="25" y="13"/>
                  </a:lnTo>
                  <a:lnTo>
                    <a:pt x="49" y="22"/>
                  </a:lnTo>
                  <a:lnTo>
                    <a:pt x="76" y="27"/>
                  </a:lnTo>
                  <a:lnTo>
                    <a:pt x="102" y="30"/>
                  </a:lnTo>
                  <a:lnTo>
                    <a:pt x="129" y="33"/>
                  </a:lnTo>
                  <a:lnTo>
                    <a:pt x="155" y="35"/>
                  </a:lnTo>
                  <a:lnTo>
                    <a:pt x="182" y="38"/>
                  </a:lnTo>
                  <a:lnTo>
                    <a:pt x="208" y="43"/>
                  </a:lnTo>
                  <a:lnTo>
                    <a:pt x="233" y="51"/>
                  </a:lnTo>
                  <a:lnTo>
                    <a:pt x="257" y="65"/>
                  </a:lnTo>
                  <a:lnTo>
                    <a:pt x="281" y="81"/>
                  </a:lnTo>
                  <a:lnTo>
                    <a:pt x="300" y="101"/>
                  </a:lnTo>
                  <a:lnTo>
                    <a:pt x="320" y="122"/>
                  </a:lnTo>
                  <a:lnTo>
                    <a:pt x="337" y="144"/>
                  </a:lnTo>
                  <a:lnTo>
                    <a:pt x="352" y="169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52" y="167"/>
                  </a:lnTo>
                  <a:lnTo>
                    <a:pt x="340" y="146"/>
                  </a:lnTo>
                  <a:lnTo>
                    <a:pt x="325" y="124"/>
                  </a:lnTo>
                  <a:lnTo>
                    <a:pt x="309" y="104"/>
                  </a:lnTo>
                  <a:lnTo>
                    <a:pt x="291" y="86"/>
                  </a:lnTo>
                  <a:lnTo>
                    <a:pt x="271" y="70"/>
                  </a:lnTo>
                  <a:lnTo>
                    <a:pt x="249" y="55"/>
                  </a:lnTo>
                  <a:lnTo>
                    <a:pt x="226" y="40"/>
                  </a:lnTo>
                  <a:lnTo>
                    <a:pt x="200" y="28"/>
                  </a:lnTo>
                  <a:lnTo>
                    <a:pt x="173" y="22"/>
                  </a:lnTo>
                  <a:lnTo>
                    <a:pt x="144" y="18"/>
                  </a:lnTo>
                  <a:lnTo>
                    <a:pt x="115" y="15"/>
                  </a:lnTo>
                  <a:lnTo>
                    <a:pt x="86" y="15"/>
                  </a:lnTo>
                  <a:lnTo>
                    <a:pt x="56" y="12"/>
                  </a:lnTo>
                  <a:lnTo>
                    <a:pt x="28" y="9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8" name="Freeform 84"/>
            <p:cNvSpPr>
              <a:spLocks/>
            </p:cNvSpPr>
            <p:nvPr/>
          </p:nvSpPr>
          <p:spPr bwMode="auto">
            <a:xfrm>
              <a:off x="5298" y="2891"/>
              <a:ext cx="78" cy="99"/>
            </a:xfrm>
            <a:custGeom>
              <a:avLst/>
              <a:gdLst/>
              <a:ahLst/>
              <a:cxnLst>
                <a:cxn ang="0">
                  <a:pos x="2" y="109"/>
                </a:cxn>
                <a:cxn ang="0">
                  <a:pos x="10" y="93"/>
                </a:cxn>
                <a:cxn ang="0">
                  <a:pos x="17" y="76"/>
                </a:cxn>
                <a:cxn ang="0">
                  <a:pos x="25" y="61"/>
                </a:cxn>
                <a:cxn ang="0">
                  <a:pos x="35" y="45"/>
                </a:cxn>
                <a:cxn ang="0">
                  <a:pos x="45" y="32"/>
                </a:cxn>
                <a:cxn ang="0">
                  <a:pos x="56" y="22"/>
                </a:cxn>
                <a:cxn ang="0">
                  <a:pos x="69" y="15"/>
                </a:cxn>
                <a:cxn ang="0">
                  <a:pos x="84" y="12"/>
                </a:cxn>
                <a:cxn ang="0">
                  <a:pos x="97" y="12"/>
                </a:cxn>
                <a:cxn ang="0">
                  <a:pos x="109" y="17"/>
                </a:cxn>
                <a:cxn ang="0">
                  <a:pos x="119" y="27"/>
                </a:cxn>
                <a:cxn ang="0">
                  <a:pos x="127" y="43"/>
                </a:cxn>
                <a:cxn ang="0">
                  <a:pos x="130" y="63"/>
                </a:cxn>
                <a:cxn ang="0">
                  <a:pos x="127" y="86"/>
                </a:cxn>
                <a:cxn ang="0">
                  <a:pos x="117" y="108"/>
                </a:cxn>
                <a:cxn ang="0">
                  <a:pos x="102" y="127"/>
                </a:cxn>
                <a:cxn ang="0">
                  <a:pos x="84" y="147"/>
                </a:cxn>
                <a:cxn ang="0">
                  <a:pos x="66" y="164"/>
                </a:cxn>
                <a:cxn ang="0">
                  <a:pos x="46" y="177"/>
                </a:cxn>
                <a:cxn ang="0">
                  <a:pos x="28" y="187"/>
                </a:cxn>
                <a:cxn ang="0">
                  <a:pos x="25" y="190"/>
                </a:cxn>
                <a:cxn ang="0">
                  <a:pos x="22" y="193"/>
                </a:cxn>
                <a:cxn ang="0">
                  <a:pos x="22" y="197"/>
                </a:cxn>
                <a:cxn ang="0">
                  <a:pos x="23" y="198"/>
                </a:cxn>
                <a:cxn ang="0">
                  <a:pos x="51" y="195"/>
                </a:cxn>
                <a:cxn ang="0">
                  <a:pos x="79" y="183"/>
                </a:cxn>
                <a:cxn ang="0">
                  <a:pos x="104" y="165"/>
                </a:cxn>
                <a:cxn ang="0">
                  <a:pos x="127" y="141"/>
                </a:cxn>
                <a:cxn ang="0">
                  <a:pos x="144" y="114"/>
                </a:cxn>
                <a:cxn ang="0">
                  <a:pos x="155" y="86"/>
                </a:cxn>
                <a:cxn ang="0">
                  <a:pos x="155" y="58"/>
                </a:cxn>
                <a:cxn ang="0">
                  <a:pos x="147" y="30"/>
                </a:cxn>
                <a:cxn ang="0">
                  <a:pos x="139" y="17"/>
                </a:cxn>
                <a:cxn ang="0">
                  <a:pos x="130" y="8"/>
                </a:cxn>
                <a:cxn ang="0">
                  <a:pos x="119" y="4"/>
                </a:cxn>
                <a:cxn ang="0">
                  <a:pos x="109" y="0"/>
                </a:cxn>
                <a:cxn ang="0">
                  <a:pos x="97" y="0"/>
                </a:cxn>
                <a:cxn ang="0">
                  <a:pos x="84" y="2"/>
                </a:cxn>
                <a:cxn ang="0">
                  <a:pos x="73" y="5"/>
                </a:cxn>
                <a:cxn ang="0">
                  <a:pos x="59" y="12"/>
                </a:cxn>
                <a:cxn ang="0">
                  <a:pos x="48" y="18"/>
                </a:cxn>
                <a:cxn ang="0">
                  <a:pos x="40" y="30"/>
                </a:cxn>
                <a:cxn ang="0">
                  <a:pos x="31" y="41"/>
                </a:cxn>
                <a:cxn ang="0">
                  <a:pos x="23" y="55"/>
                </a:cxn>
                <a:cxn ang="0">
                  <a:pos x="17" y="70"/>
                </a:cxn>
                <a:cxn ang="0">
                  <a:pos x="12" y="84"/>
                </a:cxn>
                <a:cxn ang="0">
                  <a:pos x="5" y="98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2" y="109"/>
                </a:cxn>
                <a:cxn ang="0">
                  <a:pos x="2" y="109"/>
                </a:cxn>
                <a:cxn ang="0">
                  <a:pos x="2" y="109"/>
                </a:cxn>
                <a:cxn ang="0">
                  <a:pos x="2" y="109"/>
                </a:cxn>
              </a:cxnLst>
              <a:rect l="0" t="0" r="r" b="b"/>
              <a:pathLst>
                <a:path w="155" h="198">
                  <a:moveTo>
                    <a:pt x="2" y="109"/>
                  </a:moveTo>
                  <a:lnTo>
                    <a:pt x="10" y="93"/>
                  </a:lnTo>
                  <a:lnTo>
                    <a:pt x="17" y="76"/>
                  </a:lnTo>
                  <a:lnTo>
                    <a:pt x="25" y="61"/>
                  </a:lnTo>
                  <a:lnTo>
                    <a:pt x="35" y="45"/>
                  </a:lnTo>
                  <a:lnTo>
                    <a:pt x="45" y="32"/>
                  </a:lnTo>
                  <a:lnTo>
                    <a:pt x="56" y="22"/>
                  </a:lnTo>
                  <a:lnTo>
                    <a:pt x="69" y="15"/>
                  </a:lnTo>
                  <a:lnTo>
                    <a:pt x="84" y="12"/>
                  </a:lnTo>
                  <a:lnTo>
                    <a:pt x="97" y="12"/>
                  </a:lnTo>
                  <a:lnTo>
                    <a:pt x="109" y="17"/>
                  </a:lnTo>
                  <a:lnTo>
                    <a:pt x="119" y="27"/>
                  </a:lnTo>
                  <a:lnTo>
                    <a:pt x="127" y="43"/>
                  </a:lnTo>
                  <a:lnTo>
                    <a:pt x="130" y="63"/>
                  </a:lnTo>
                  <a:lnTo>
                    <a:pt x="127" y="86"/>
                  </a:lnTo>
                  <a:lnTo>
                    <a:pt x="117" y="108"/>
                  </a:lnTo>
                  <a:lnTo>
                    <a:pt x="102" y="127"/>
                  </a:lnTo>
                  <a:lnTo>
                    <a:pt x="84" y="147"/>
                  </a:lnTo>
                  <a:lnTo>
                    <a:pt x="66" y="164"/>
                  </a:lnTo>
                  <a:lnTo>
                    <a:pt x="46" y="177"/>
                  </a:lnTo>
                  <a:lnTo>
                    <a:pt x="28" y="187"/>
                  </a:lnTo>
                  <a:lnTo>
                    <a:pt x="25" y="190"/>
                  </a:lnTo>
                  <a:lnTo>
                    <a:pt x="22" y="193"/>
                  </a:lnTo>
                  <a:lnTo>
                    <a:pt x="22" y="197"/>
                  </a:lnTo>
                  <a:lnTo>
                    <a:pt x="23" y="198"/>
                  </a:lnTo>
                  <a:lnTo>
                    <a:pt x="51" y="195"/>
                  </a:lnTo>
                  <a:lnTo>
                    <a:pt x="79" y="183"/>
                  </a:lnTo>
                  <a:lnTo>
                    <a:pt x="104" y="165"/>
                  </a:lnTo>
                  <a:lnTo>
                    <a:pt x="127" y="141"/>
                  </a:lnTo>
                  <a:lnTo>
                    <a:pt x="144" y="114"/>
                  </a:lnTo>
                  <a:lnTo>
                    <a:pt x="155" y="86"/>
                  </a:lnTo>
                  <a:lnTo>
                    <a:pt x="155" y="58"/>
                  </a:lnTo>
                  <a:lnTo>
                    <a:pt x="147" y="30"/>
                  </a:lnTo>
                  <a:lnTo>
                    <a:pt x="139" y="17"/>
                  </a:lnTo>
                  <a:lnTo>
                    <a:pt x="130" y="8"/>
                  </a:lnTo>
                  <a:lnTo>
                    <a:pt x="119" y="4"/>
                  </a:lnTo>
                  <a:lnTo>
                    <a:pt x="109" y="0"/>
                  </a:lnTo>
                  <a:lnTo>
                    <a:pt x="97" y="0"/>
                  </a:lnTo>
                  <a:lnTo>
                    <a:pt x="84" y="2"/>
                  </a:lnTo>
                  <a:lnTo>
                    <a:pt x="73" y="5"/>
                  </a:lnTo>
                  <a:lnTo>
                    <a:pt x="59" y="12"/>
                  </a:lnTo>
                  <a:lnTo>
                    <a:pt x="48" y="18"/>
                  </a:lnTo>
                  <a:lnTo>
                    <a:pt x="40" y="30"/>
                  </a:lnTo>
                  <a:lnTo>
                    <a:pt x="31" y="41"/>
                  </a:lnTo>
                  <a:lnTo>
                    <a:pt x="23" y="55"/>
                  </a:lnTo>
                  <a:lnTo>
                    <a:pt x="17" y="70"/>
                  </a:lnTo>
                  <a:lnTo>
                    <a:pt x="12" y="84"/>
                  </a:lnTo>
                  <a:lnTo>
                    <a:pt x="5" y="98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29" name="Freeform 85"/>
            <p:cNvSpPr>
              <a:spLocks/>
            </p:cNvSpPr>
            <p:nvPr/>
          </p:nvSpPr>
          <p:spPr bwMode="auto">
            <a:xfrm>
              <a:off x="5335" y="2969"/>
              <a:ext cx="356" cy="383"/>
            </a:xfrm>
            <a:custGeom>
              <a:avLst/>
              <a:gdLst/>
              <a:ahLst/>
              <a:cxnLst>
                <a:cxn ang="0">
                  <a:pos x="2" y="65"/>
                </a:cxn>
                <a:cxn ang="0">
                  <a:pos x="5" y="202"/>
                </a:cxn>
                <a:cxn ang="0">
                  <a:pos x="32" y="294"/>
                </a:cxn>
                <a:cxn ang="0">
                  <a:pos x="65" y="345"/>
                </a:cxn>
                <a:cxn ang="0">
                  <a:pos x="106" y="392"/>
                </a:cxn>
                <a:cxn ang="0">
                  <a:pos x="154" y="431"/>
                </a:cxn>
                <a:cxn ang="0">
                  <a:pos x="194" y="461"/>
                </a:cxn>
                <a:cxn ang="0">
                  <a:pos x="227" y="481"/>
                </a:cxn>
                <a:cxn ang="0">
                  <a:pos x="258" y="499"/>
                </a:cxn>
                <a:cxn ang="0">
                  <a:pos x="291" y="515"/>
                </a:cxn>
                <a:cxn ang="0">
                  <a:pos x="326" y="530"/>
                </a:cxn>
                <a:cxn ang="0">
                  <a:pos x="359" y="545"/>
                </a:cxn>
                <a:cxn ang="0">
                  <a:pos x="393" y="560"/>
                </a:cxn>
                <a:cxn ang="0">
                  <a:pos x="428" y="575"/>
                </a:cxn>
                <a:cxn ang="0">
                  <a:pos x="463" y="591"/>
                </a:cxn>
                <a:cxn ang="0">
                  <a:pos x="499" y="611"/>
                </a:cxn>
                <a:cxn ang="0">
                  <a:pos x="534" y="631"/>
                </a:cxn>
                <a:cxn ang="0">
                  <a:pos x="567" y="652"/>
                </a:cxn>
                <a:cxn ang="0">
                  <a:pos x="600" y="676"/>
                </a:cxn>
                <a:cxn ang="0">
                  <a:pos x="633" y="700"/>
                </a:cxn>
                <a:cxn ang="0">
                  <a:pos x="664" y="727"/>
                </a:cxn>
                <a:cxn ang="0">
                  <a:pos x="694" y="753"/>
                </a:cxn>
                <a:cxn ang="0">
                  <a:pos x="710" y="768"/>
                </a:cxn>
                <a:cxn ang="0">
                  <a:pos x="712" y="766"/>
                </a:cxn>
                <a:cxn ang="0">
                  <a:pos x="689" y="742"/>
                </a:cxn>
                <a:cxn ang="0">
                  <a:pos x="643" y="699"/>
                </a:cxn>
                <a:cxn ang="0">
                  <a:pos x="595" y="657"/>
                </a:cxn>
                <a:cxn ang="0">
                  <a:pos x="545" y="619"/>
                </a:cxn>
                <a:cxn ang="0">
                  <a:pos x="487" y="581"/>
                </a:cxn>
                <a:cxn ang="0">
                  <a:pos x="426" y="545"/>
                </a:cxn>
                <a:cxn ang="0">
                  <a:pos x="362" y="512"/>
                </a:cxn>
                <a:cxn ang="0">
                  <a:pos x="299" y="477"/>
                </a:cxn>
                <a:cxn ang="0">
                  <a:pos x="240" y="441"/>
                </a:cxn>
                <a:cxn ang="0">
                  <a:pos x="185" y="405"/>
                </a:cxn>
                <a:cxn ang="0">
                  <a:pos x="134" y="364"/>
                </a:cxn>
                <a:cxn ang="0">
                  <a:pos x="88" y="317"/>
                </a:cxn>
                <a:cxn ang="0">
                  <a:pos x="45" y="260"/>
                </a:cxn>
                <a:cxn ang="0">
                  <a:pos x="17" y="190"/>
                </a:cxn>
                <a:cxn ang="0">
                  <a:pos x="5" y="114"/>
                </a:cxn>
                <a:cxn ang="0">
                  <a:pos x="7" y="3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712" h="768">
                  <a:moveTo>
                    <a:pt x="14" y="0"/>
                  </a:moveTo>
                  <a:lnTo>
                    <a:pt x="2" y="65"/>
                  </a:lnTo>
                  <a:lnTo>
                    <a:pt x="0" y="134"/>
                  </a:lnTo>
                  <a:lnTo>
                    <a:pt x="5" y="202"/>
                  </a:lnTo>
                  <a:lnTo>
                    <a:pt x="20" y="266"/>
                  </a:lnTo>
                  <a:lnTo>
                    <a:pt x="32" y="294"/>
                  </a:lnTo>
                  <a:lnTo>
                    <a:pt x="47" y="321"/>
                  </a:lnTo>
                  <a:lnTo>
                    <a:pt x="65" y="345"/>
                  </a:lnTo>
                  <a:lnTo>
                    <a:pt x="85" y="370"/>
                  </a:lnTo>
                  <a:lnTo>
                    <a:pt x="106" y="392"/>
                  </a:lnTo>
                  <a:lnTo>
                    <a:pt x="131" y="411"/>
                  </a:lnTo>
                  <a:lnTo>
                    <a:pt x="154" y="431"/>
                  </a:lnTo>
                  <a:lnTo>
                    <a:pt x="179" y="449"/>
                  </a:lnTo>
                  <a:lnTo>
                    <a:pt x="194" y="461"/>
                  </a:lnTo>
                  <a:lnTo>
                    <a:pt x="210" y="471"/>
                  </a:lnTo>
                  <a:lnTo>
                    <a:pt x="227" y="481"/>
                  </a:lnTo>
                  <a:lnTo>
                    <a:pt x="243" y="489"/>
                  </a:lnTo>
                  <a:lnTo>
                    <a:pt x="258" y="499"/>
                  </a:lnTo>
                  <a:lnTo>
                    <a:pt x="274" y="507"/>
                  </a:lnTo>
                  <a:lnTo>
                    <a:pt x="291" y="515"/>
                  </a:lnTo>
                  <a:lnTo>
                    <a:pt x="309" y="524"/>
                  </a:lnTo>
                  <a:lnTo>
                    <a:pt x="326" y="530"/>
                  </a:lnTo>
                  <a:lnTo>
                    <a:pt x="342" y="539"/>
                  </a:lnTo>
                  <a:lnTo>
                    <a:pt x="359" y="545"/>
                  </a:lnTo>
                  <a:lnTo>
                    <a:pt x="377" y="553"/>
                  </a:lnTo>
                  <a:lnTo>
                    <a:pt x="393" y="560"/>
                  </a:lnTo>
                  <a:lnTo>
                    <a:pt x="410" y="568"/>
                  </a:lnTo>
                  <a:lnTo>
                    <a:pt x="428" y="575"/>
                  </a:lnTo>
                  <a:lnTo>
                    <a:pt x="445" y="583"/>
                  </a:lnTo>
                  <a:lnTo>
                    <a:pt x="463" y="591"/>
                  </a:lnTo>
                  <a:lnTo>
                    <a:pt x="481" y="601"/>
                  </a:lnTo>
                  <a:lnTo>
                    <a:pt x="499" y="611"/>
                  </a:lnTo>
                  <a:lnTo>
                    <a:pt x="517" y="621"/>
                  </a:lnTo>
                  <a:lnTo>
                    <a:pt x="534" y="631"/>
                  </a:lnTo>
                  <a:lnTo>
                    <a:pt x="550" y="643"/>
                  </a:lnTo>
                  <a:lnTo>
                    <a:pt x="567" y="652"/>
                  </a:lnTo>
                  <a:lnTo>
                    <a:pt x="585" y="664"/>
                  </a:lnTo>
                  <a:lnTo>
                    <a:pt x="600" y="676"/>
                  </a:lnTo>
                  <a:lnTo>
                    <a:pt x="616" y="689"/>
                  </a:lnTo>
                  <a:lnTo>
                    <a:pt x="633" y="700"/>
                  </a:lnTo>
                  <a:lnTo>
                    <a:pt x="648" y="713"/>
                  </a:lnTo>
                  <a:lnTo>
                    <a:pt x="664" y="727"/>
                  </a:lnTo>
                  <a:lnTo>
                    <a:pt x="679" y="740"/>
                  </a:lnTo>
                  <a:lnTo>
                    <a:pt x="694" y="753"/>
                  </a:lnTo>
                  <a:lnTo>
                    <a:pt x="709" y="768"/>
                  </a:lnTo>
                  <a:lnTo>
                    <a:pt x="710" y="768"/>
                  </a:lnTo>
                  <a:lnTo>
                    <a:pt x="710" y="766"/>
                  </a:lnTo>
                  <a:lnTo>
                    <a:pt x="712" y="766"/>
                  </a:lnTo>
                  <a:lnTo>
                    <a:pt x="712" y="765"/>
                  </a:lnTo>
                  <a:lnTo>
                    <a:pt x="689" y="742"/>
                  </a:lnTo>
                  <a:lnTo>
                    <a:pt x="667" y="720"/>
                  </a:lnTo>
                  <a:lnTo>
                    <a:pt x="643" y="699"/>
                  </a:lnTo>
                  <a:lnTo>
                    <a:pt x="620" y="677"/>
                  </a:lnTo>
                  <a:lnTo>
                    <a:pt x="595" y="657"/>
                  </a:lnTo>
                  <a:lnTo>
                    <a:pt x="570" y="639"/>
                  </a:lnTo>
                  <a:lnTo>
                    <a:pt x="545" y="619"/>
                  </a:lnTo>
                  <a:lnTo>
                    <a:pt x="519" y="601"/>
                  </a:lnTo>
                  <a:lnTo>
                    <a:pt x="487" y="581"/>
                  </a:lnTo>
                  <a:lnTo>
                    <a:pt x="458" y="563"/>
                  </a:lnTo>
                  <a:lnTo>
                    <a:pt x="426" y="545"/>
                  </a:lnTo>
                  <a:lnTo>
                    <a:pt x="393" y="529"/>
                  </a:lnTo>
                  <a:lnTo>
                    <a:pt x="362" y="512"/>
                  </a:lnTo>
                  <a:lnTo>
                    <a:pt x="331" y="494"/>
                  </a:lnTo>
                  <a:lnTo>
                    <a:pt x="299" y="477"/>
                  </a:lnTo>
                  <a:lnTo>
                    <a:pt x="268" y="459"/>
                  </a:lnTo>
                  <a:lnTo>
                    <a:pt x="240" y="441"/>
                  </a:lnTo>
                  <a:lnTo>
                    <a:pt x="212" y="423"/>
                  </a:lnTo>
                  <a:lnTo>
                    <a:pt x="185" y="405"/>
                  </a:lnTo>
                  <a:lnTo>
                    <a:pt x="159" y="385"/>
                  </a:lnTo>
                  <a:lnTo>
                    <a:pt x="134" y="364"/>
                  </a:lnTo>
                  <a:lnTo>
                    <a:pt x="111" y="340"/>
                  </a:lnTo>
                  <a:lnTo>
                    <a:pt x="88" y="317"/>
                  </a:lnTo>
                  <a:lnTo>
                    <a:pt x="66" y="291"/>
                  </a:lnTo>
                  <a:lnTo>
                    <a:pt x="45" y="260"/>
                  </a:lnTo>
                  <a:lnTo>
                    <a:pt x="30" y="225"/>
                  </a:lnTo>
                  <a:lnTo>
                    <a:pt x="17" y="190"/>
                  </a:lnTo>
                  <a:lnTo>
                    <a:pt x="9" y="152"/>
                  </a:lnTo>
                  <a:lnTo>
                    <a:pt x="5" y="114"/>
                  </a:lnTo>
                  <a:lnTo>
                    <a:pt x="4" y="75"/>
                  </a:lnTo>
                  <a:lnTo>
                    <a:pt x="7" y="3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0" name="Freeform 86"/>
            <p:cNvSpPr>
              <a:spLocks/>
            </p:cNvSpPr>
            <p:nvPr/>
          </p:nvSpPr>
          <p:spPr bwMode="auto">
            <a:xfrm>
              <a:off x="5203" y="3318"/>
              <a:ext cx="476" cy="613"/>
            </a:xfrm>
            <a:custGeom>
              <a:avLst/>
              <a:gdLst/>
              <a:ahLst/>
              <a:cxnLst>
                <a:cxn ang="0">
                  <a:pos x="938" y="84"/>
                </a:cxn>
                <a:cxn ang="0">
                  <a:pos x="898" y="249"/>
                </a:cxn>
                <a:cxn ang="0">
                  <a:pos x="846" y="411"/>
                </a:cxn>
                <a:cxn ang="0">
                  <a:pos x="778" y="567"/>
                </a:cxn>
                <a:cxn ang="0">
                  <a:pos x="707" y="696"/>
                </a:cxn>
                <a:cxn ang="0">
                  <a:pos x="639" y="795"/>
                </a:cxn>
                <a:cxn ang="0">
                  <a:pos x="562" y="886"/>
                </a:cxn>
                <a:cxn ang="0">
                  <a:pos x="476" y="967"/>
                </a:cxn>
                <a:cxn ang="0">
                  <a:pos x="383" y="1040"/>
                </a:cxn>
                <a:cxn ang="0">
                  <a:pos x="283" y="1101"/>
                </a:cxn>
                <a:cxn ang="0">
                  <a:pos x="175" y="1155"/>
                </a:cxn>
                <a:cxn ang="0">
                  <a:pos x="63" y="1198"/>
                </a:cxn>
                <a:cxn ang="0">
                  <a:pos x="2" y="1218"/>
                </a:cxn>
                <a:cxn ang="0">
                  <a:pos x="0" y="1224"/>
                </a:cxn>
                <a:cxn ang="0">
                  <a:pos x="33" y="1219"/>
                </a:cxn>
                <a:cxn ang="0">
                  <a:pos x="96" y="1206"/>
                </a:cxn>
                <a:cxn ang="0">
                  <a:pos x="159" y="1188"/>
                </a:cxn>
                <a:cxn ang="0">
                  <a:pos x="220" y="1167"/>
                </a:cxn>
                <a:cxn ang="0">
                  <a:pos x="279" y="1140"/>
                </a:cxn>
                <a:cxn ang="0">
                  <a:pos x="337" y="1112"/>
                </a:cxn>
                <a:cxn ang="0">
                  <a:pos x="393" y="1079"/>
                </a:cxn>
                <a:cxn ang="0">
                  <a:pos x="446" y="1045"/>
                </a:cxn>
                <a:cxn ang="0">
                  <a:pos x="496" y="1007"/>
                </a:cxn>
                <a:cxn ang="0">
                  <a:pos x="538" y="970"/>
                </a:cxn>
                <a:cxn ang="0">
                  <a:pos x="580" y="931"/>
                </a:cxn>
                <a:cxn ang="0">
                  <a:pos x="618" y="889"/>
                </a:cxn>
                <a:cxn ang="0">
                  <a:pos x="654" y="845"/>
                </a:cxn>
                <a:cxn ang="0">
                  <a:pos x="689" y="800"/>
                </a:cxn>
                <a:cxn ang="0">
                  <a:pos x="722" y="752"/>
                </a:cxn>
                <a:cxn ang="0">
                  <a:pos x="751" y="704"/>
                </a:cxn>
                <a:cxn ang="0">
                  <a:pos x="806" y="600"/>
                </a:cxn>
                <a:cxn ang="0">
                  <a:pos x="867" y="435"/>
                </a:cxn>
                <a:cxn ang="0">
                  <a:pos x="910" y="264"/>
                </a:cxn>
                <a:cxn ang="0">
                  <a:pos x="941" y="89"/>
                </a:cxn>
                <a:cxn ang="0">
                  <a:pos x="953" y="0"/>
                </a:cxn>
                <a:cxn ang="0">
                  <a:pos x="953" y="0"/>
                </a:cxn>
                <a:cxn ang="0">
                  <a:pos x="953" y="0"/>
                </a:cxn>
              </a:cxnLst>
              <a:rect l="0" t="0" r="r" b="b"/>
              <a:pathLst>
                <a:path w="953" h="1226">
                  <a:moveTo>
                    <a:pt x="953" y="0"/>
                  </a:moveTo>
                  <a:lnTo>
                    <a:pt x="938" y="84"/>
                  </a:lnTo>
                  <a:lnTo>
                    <a:pt x="920" y="166"/>
                  </a:lnTo>
                  <a:lnTo>
                    <a:pt x="898" y="249"/>
                  </a:lnTo>
                  <a:lnTo>
                    <a:pt x="874" y="331"/>
                  </a:lnTo>
                  <a:lnTo>
                    <a:pt x="846" y="411"/>
                  </a:lnTo>
                  <a:lnTo>
                    <a:pt x="813" y="490"/>
                  </a:lnTo>
                  <a:lnTo>
                    <a:pt x="778" y="567"/>
                  </a:lnTo>
                  <a:lnTo>
                    <a:pt x="738" y="643"/>
                  </a:lnTo>
                  <a:lnTo>
                    <a:pt x="707" y="696"/>
                  </a:lnTo>
                  <a:lnTo>
                    <a:pt x="674" y="747"/>
                  </a:lnTo>
                  <a:lnTo>
                    <a:pt x="639" y="795"/>
                  </a:lnTo>
                  <a:lnTo>
                    <a:pt x="601" y="841"/>
                  </a:lnTo>
                  <a:lnTo>
                    <a:pt x="562" y="886"/>
                  </a:lnTo>
                  <a:lnTo>
                    <a:pt x="520" y="927"/>
                  </a:lnTo>
                  <a:lnTo>
                    <a:pt x="476" y="967"/>
                  </a:lnTo>
                  <a:lnTo>
                    <a:pt x="431" y="1003"/>
                  </a:lnTo>
                  <a:lnTo>
                    <a:pt x="383" y="1040"/>
                  </a:lnTo>
                  <a:lnTo>
                    <a:pt x="334" y="1071"/>
                  </a:lnTo>
                  <a:lnTo>
                    <a:pt x="283" y="1101"/>
                  </a:lnTo>
                  <a:lnTo>
                    <a:pt x="230" y="1129"/>
                  </a:lnTo>
                  <a:lnTo>
                    <a:pt x="175" y="1155"/>
                  </a:lnTo>
                  <a:lnTo>
                    <a:pt x="121" y="1177"/>
                  </a:lnTo>
                  <a:lnTo>
                    <a:pt x="63" y="1198"/>
                  </a:lnTo>
                  <a:lnTo>
                    <a:pt x="5" y="1216"/>
                  </a:lnTo>
                  <a:lnTo>
                    <a:pt x="2" y="1218"/>
                  </a:lnTo>
                  <a:lnTo>
                    <a:pt x="0" y="1221"/>
                  </a:lnTo>
                  <a:lnTo>
                    <a:pt x="0" y="1224"/>
                  </a:lnTo>
                  <a:lnTo>
                    <a:pt x="2" y="1226"/>
                  </a:lnTo>
                  <a:lnTo>
                    <a:pt x="33" y="1219"/>
                  </a:lnTo>
                  <a:lnTo>
                    <a:pt x="65" y="1213"/>
                  </a:lnTo>
                  <a:lnTo>
                    <a:pt x="96" y="1206"/>
                  </a:lnTo>
                  <a:lnTo>
                    <a:pt x="127" y="1196"/>
                  </a:lnTo>
                  <a:lnTo>
                    <a:pt x="159" y="1188"/>
                  </a:lnTo>
                  <a:lnTo>
                    <a:pt x="188" y="1177"/>
                  </a:lnTo>
                  <a:lnTo>
                    <a:pt x="220" y="1167"/>
                  </a:lnTo>
                  <a:lnTo>
                    <a:pt x="249" y="1153"/>
                  </a:lnTo>
                  <a:lnTo>
                    <a:pt x="279" y="1140"/>
                  </a:lnTo>
                  <a:lnTo>
                    <a:pt x="309" y="1127"/>
                  </a:lnTo>
                  <a:lnTo>
                    <a:pt x="337" y="1112"/>
                  </a:lnTo>
                  <a:lnTo>
                    <a:pt x="365" y="1097"/>
                  </a:lnTo>
                  <a:lnTo>
                    <a:pt x="393" y="1079"/>
                  </a:lnTo>
                  <a:lnTo>
                    <a:pt x="420" y="1063"/>
                  </a:lnTo>
                  <a:lnTo>
                    <a:pt x="446" y="1045"/>
                  </a:lnTo>
                  <a:lnTo>
                    <a:pt x="472" y="1025"/>
                  </a:lnTo>
                  <a:lnTo>
                    <a:pt x="496" y="1007"/>
                  </a:lnTo>
                  <a:lnTo>
                    <a:pt x="517" y="988"/>
                  </a:lnTo>
                  <a:lnTo>
                    <a:pt x="538" y="970"/>
                  </a:lnTo>
                  <a:lnTo>
                    <a:pt x="558" y="950"/>
                  </a:lnTo>
                  <a:lnTo>
                    <a:pt x="580" y="931"/>
                  </a:lnTo>
                  <a:lnTo>
                    <a:pt x="598" y="909"/>
                  </a:lnTo>
                  <a:lnTo>
                    <a:pt x="618" y="889"/>
                  </a:lnTo>
                  <a:lnTo>
                    <a:pt x="636" y="866"/>
                  </a:lnTo>
                  <a:lnTo>
                    <a:pt x="654" y="845"/>
                  </a:lnTo>
                  <a:lnTo>
                    <a:pt x="672" y="823"/>
                  </a:lnTo>
                  <a:lnTo>
                    <a:pt x="689" y="800"/>
                  </a:lnTo>
                  <a:lnTo>
                    <a:pt x="705" y="777"/>
                  </a:lnTo>
                  <a:lnTo>
                    <a:pt x="722" y="752"/>
                  </a:lnTo>
                  <a:lnTo>
                    <a:pt x="737" y="729"/>
                  </a:lnTo>
                  <a:lnTo>
                    <a:pt x="751" y="704"/>
                  </a:lnTo>
                  <a:lnTo>
                    <a:pt x="765" y="680"/>
                  </a:lnTo>
                  <a:lnTo>
                    <a:pt x="806" y="600"/>
                  </a:lnTo>
                  <a:lnTo>
                    <a:pt x="839" y="518"/>
                  </a:lnTo>
                  <a:lnTo>
                    <a:pt x="867" y="435"/>
                  </a:lnTo>
                  <a:lnTo>
                    <a:pt x="892" y="350"/>
                  </a:lnTo>
                  <a:lnTo>
                    <a:pt x="910" y="264"/>
                  </a:lnTo>
                  <a:lnTo>
                    <a:pt x="926" y="176"/>
                  </a:lnTo>
                  <a:lnTo>
                    <a:pt x="941" y="89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1" name="Freeform 87"/>
            <p:cNvSpPr>
              <a:spLocks/>
            </p:cNvSpPr>
            <p:nvPr/>
          </p:nvSpPr>
          <p:spPr bwMode="auto">
            <a:xfrm>
              <a:off x="4858" y="3521"/>
              <a:ext cx="67" cy="110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30" y="39"/>
                </a:cxn>
                <a:cxn ang="0">
                  <a:pos x="122" y="76"/>
                </a:cxn>
                <a:cxn ang="0">
                  <a:pos x="109" y="110"/>
                </a:cxn>
                <a:cxn ang="0">
                  <a:pos x="87" y="143"/>
                </a:cxn>
                <a:cxn ang="0">
                  <a:pos x="79" y="153"/>
                </a:cxn>
                <a:cxn ang="0">
                  <a:pos x="73" y="165"/>
                </a:cxn>
                <a:cxn ang="0">
                  <a:pos x="63" y="175"/>
                </a:cxn>
                <a:cxn ang="0">
                  <a:pos x="54" y="185"/>
                </a:cxn>
                <a:cxn ang="0">
                  <a:pos x="45" y="193"/>
                </a:cxn>
                <a:cxn ang="0">
                  <a:pos x="33" y="199"/>
                </a:cxn>
                <a:cxn ang="0">
                  <a:pos x="21" y="203"/>
                </a:cxn>
                <a:cxn ang="0">
                  <a:pos x="8" y="206"/>
                </a:cxn>
                <a:cxn ang="0">
                  <a:pos x="5" y="206"/>
                </a:cxn>
                <a:cxn ang="0">
                  <a:pos x="2" y="209"/>
                </a:cxn>
                <a:cxn ang="0">
                  <a:pos x="0" y="211"/>
                </a:cxn>
                <a:cxn ang="0">
                  <a:pos x="2" y="214"/>
                </a:cxn>
                <a:cxn ang="0">
                  <a:pos x="13" y="219"/>
                </a:cxn>
                <a:cxn ang="0">
                  <a:pos x="25" y="219"/>
                </a:cxn>
                <a:cxn ang="0">
                  <a:pos x="36" y="213"/>
                </a:cxn>
                <a:cxn ang="0">
                  <a:pos x="48" y="204"/>
                </a:cxn>
                <a:cxn ang="0">
                  <a:pos x="59" y="194"/>
                </a:cxn>
                <a:cxn ang="0">
                  <a:pos x="69" y="183"/>
                </a:cxn>
                <a:cxn ang="0">
                  <a:pos x="78" y="173"/>
                </a:cxn>
                <a:cxn ang="0">
                  <a:pos x="84" y="165"/>
                </a:cxn>
                <a:cxn ang="0">
                  <a:pos x="97" y="147"/>
                </a:cxn>
                <a:cxn ang="0">
                  <a:pos x="107" y="127"/>
                </a:cxn>
                <a:cxn ang="0">
                  <a:pos x="116" y="107"/>
                </a:cxn>
                <a:cxn ang="0">
                  <a:pos x="124" y="87"/>
                </a:cxn>
                <a:cxn ang="0">
                  <a:pos x="129" y="66"/>
                </a:cxn>
                <a:cxn ang="0">
                  <a:pos x="132" y="44"/>
                </a:cxn>
                <a:cxn ang="0">
                  <a:pos x="134" y="23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34" y="0"/>
                </a:cxn>
              </a:cxnLst>
              <a:rect l="0" t="0" r="r" b="b"/>
              <a:pathLst>
                <a:path w="134" h="219">
                  <a:moveTo>
                    <a:pt x="134" y="0"/>
                  </a:moveTo>
                  <a:lnTo>
                    <a:pt x="130" y="39"/>
                  </a:lnTo>
                  <a:lnTo>
                    <a:pt x="122" y="76"/>
                  </a:lnTo>
                  <a:lnTo>
                    <a:pt x="109" y="110"/>
                  </a:lnTo>
                  <a:lnTo>
                    <a:pt x="87" y="143"/>
                  </a:lnTo>
                  <a:lnTo>
                    <a:pt x="79" y="153"/>
                  </a:lnTo>
                  <a:lnTo>
                    <a:pt x="73" y="165"/>
                  </a:lnTo>
                  <a:lnTo>
                    <a:pt x="63" y="175"/>
                  </a:lnTo>
                  <a:lnTo>
                    <a:pt x="54" y="185"/>
                  </a:lnTo>
                  <a:lnTo>
                    <a:pt x="45" y="193"/>
                  </a:lnTo>
                  <a:lnTo>
                    <a:pt x="33" y="199"/>
                  </a:lnTo>
                  <a:lnTo>
                    <a:pt x="21" y="203"/>
                  </a:lnTo>
                  <a:lnTo>
                    <a:pt x="8" y="206"/>
                  </a:lnTo>
                  <a:lnTo>
                    <a:pt x="5" y="206"/>
                  </a:lnTo>
                  <a:lnTo>
                    <a:pt x="2" y="209"/>
                  </a:lnTo>
                  <a:lnTo>
                    <a:pt x="0" y="211"/>
                  </a:lnTo>
                  <a:lnTo>
                    <a:pt x="2" y="214"/>
                  </a:lnTo>
                  <a:lnTo>
                    <a:pt x="13" y="219"/>
                  </a:lnTo>
                  <a:lnTo>
                    <a:pt x="25" y="219"/>
                  </a:lnTo>
                  <a:lnTo>
                    <a:pt x="36" y="213"/>
                  </a:lnTo>
                  <a:lnTo>
                    <a:pt x="48" y="204"/>
                  </a:lnTo>
                  <a:lnTo>
                    <a:pt x="59" y="194"/>
                  </a:lnTo>
                  <a:lnTo>
                    <a:pt x="69" y="183"/>
                  </a:lnTo>
                  <a:lnTo>
                    <a:pt x="78" y="173"/>
                  </a:lnTo>
                  <a:lnTo>
                    <a:pt x="84" y="165"/>
                  </a:lnTo>
                  <a:lnTo>
                    <a:pt x="97" y="147"/>
                  </a:lnTo>
                  <a:lnTo>
                    <a:pt x="107" y="127"/>
                  </a:lnTo>
                  <a:lnTo>
                    <a:pt x="116" y="107"/>
                  </a:lnTo>
                  <a:lnTo>
                    <a:pt x="124" y="87"/>
                  </a:lnTo>
                  <a:lnTo>
                    <a:pt x="129" y="66"/>
                  </a:lnTo>
                  <a:lnTo>
                    <a:pt x="132" y="44"/>
                  </a:lnTo>
                  <a:lnTo>
                    <a:pt x="134" y="23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2" name="Freeform 88"/>
            <p:cNvSpPr>
              <a:spLocks/>
            </p:cNvSpPr>
            <p:nvPr/>
          </p:nvSpPr>
          <p:spPr bwMode="auto">
            <a:xfrm>
              <a:off x="4868" y="3544"/>
              <a:ext cx="87" cy="15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72" y="25"/>
                </a:cxn>
                <a:cxn ang="0">
                  <a:pos x="168" y="49"/>
                </a:cxn>
                <a:cxn ang="0">
                  <a:pos x="165" y="74"/>
                </a:cxn>
                <a:cxn ang="0">
                  <a:pos x="160" y="97"/>
                </a:cxn>
                <a:cxn ang="0">
                  <a:pos x="152" y="120"/>
                </a:cxn>
                <a:cxn ang="0">
                  <a:pos x="142" y="144"/>
                </a:cxn>
                <a:cxn ang="0">
                  <a:pos x="130" y="165"/>
                </a:cxn>
                <a:cxn ang="0">
                  <a:pos x="115" y="185"/>
                </a:cxn>
                <a:cxn ang="0">
                  <a:pos x="102" y="198"/>
                </a:cxn>
                <a:cxn ang="0">
                  <a:pos x="89" y="210"/>
                </a:cxn>
                <a:cxn ang="0">
                  <a:pos x="74" y="221"/>
                </a:cxn>
                <a:cxn ang="0">
                  <a:pos x="59" y="231"/>
                </a:cxn>
                <a:cxn ang="0">
                  <a:pos x="44" y="243"/>
                </a:cxn>
                <a:cxn ang="0">
                  <a:pos x="30" y="254"/>
                </a:cxn>
                <a:cxn ang="0">
                  <a:pos x="16" y="266"/>
                </a:cxn>
                <a:cxn ang="0">
                  <a:pos x="5" y="279"/>
                </a:cxn>
                <a:cxn ang="0">
                  <a:pos x="1" y="284"/>
                </a:cxn>
                <a:cxn ang="0">
                  <a:pos x="0" y="292"/>
                </a:cxn>
                <a:cxn ang="0">
                  <a:pos x="0" y="299"/>
                </a:cxn>
                <a:cxn ang="0">
                  <a:pos x="5" y="300"/>
                </a:cxn>
                <a:cxn ang="0">
                  <a:pos x="25" y="294"/>
                </a:cxn>
                <a:cxn ang="0">
                  <a:pos x="44" y="284"/>
                </a:cxn>
                <a:cxn ang="0">
                  <a:pos x="64" y="269"/>
                </a:cxn>
                <a:cxn ang="0">
                  <a:pos x="82" y="252"/>
                </a:cxn>
                <a:cxn ang="0">
                  <a:pos x="99" y="234"/>
                </a:cxn>
                <a:cxn ang="0">
                  <a:pos x="115" y="215"/>
                </a:cxn>
                <a:cxn ang="0">
                  <a:pos x="129" y="195"/>
                </a:cxn>
                <a:cxn ang="0">
                  <a:pos x="138" y="178"/>
                </a:cxn>
                <a:cxn ang="0">
                  <a:pos x="157" y="137"/>
                </a:cxn>
                <a:cxn ang="0">
                  <a:pos x="168" y="91"/>
                </a:cxn>
                <a:cxn ang="0">
                  <a:pos x="173" y="46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173" y="0"/>
                </a:cxn>
                <a:cxn ang="0">
                  <a:pos x="173" y="0"/>
                </a:cxn>
              </a:cxnLst>
              <a:rect l="0" t="0" r="r" b="b"/>
              <a:pathLst>
                <a:path w="173" h="300">
                  <a:moveTo>
                    <a:pt x="173" y="0"/>
                  </a:moveTo>
                  <a:lnTo>
                    <a:pt x="172" y="25"/>
                  </a:lnTo>
                  <a:lnTo>
                    <a:pt x="168" y="49"/>
                  </a:lnTo>
                  <a:lnTo>
                    <a:pt x="165" y="74"/>
                  </a:lnTo>
                  <a:lnTo>
                    <a:pt x="160" y="97"/>
                  </a:lnTo>
                  <a:lnTo>
                    <a:pt x="152" y="120"/>
                  </a:lnTo>
                  <a:lnTo>
                    <a:pt x="142" y="144"/>
                  </a:lnTo>
                  <a:lnTo>
                    <a:pt x="130" y="165"/>
                  </a:lnTo>
                  <a:lnTo>
                    <a:pt x="115" y="185"/>
                  </a:lnTo>
                  <a:lnTo>
                    <a:pt x="102" y="198"/>
                  </a:lnTo>
                  <a:lnTo>
                    <a:pt x="89" y="210"/>
                  </a:lnTo>
                  <a:lnTo>
                    <a:pt x="74" y="221"/>
                  </a:lnTo>
                  <a:lnTo>
                    <a:pt x="59" y="231"/>
                  </a:lnTo>
                  <a:lnTo>
                    <a:pt x="44" y="243"/>
                  </a:lnTo>
                  <a:lnTo>
                    <a:pt x="30" y="254"/>
                  </a:lnTo>
                  <a:lnTo>
                    <a:pt x="16" y="266"/>
                  </a:lnTo>
                  <a:lnTo>
                    <a:pt x="5" y="279"/>
                  </a:lnTo>
                  <a:lnTo>
                    <a:pt x="1" y="284"/>
                  </a:lnTo>
                  <a:lnTo>
                    <a:pt x="0" y="292"/>
                  </a:lnTo>
                  <a:lnTo>
                    <a:pt x="0" y="299"/>
                  </a:lnTo>
                  <a:lnTo>
                    <a:pt x="5" y="300"/>
                  </a:lnTo>
                  <a:lnTo>
                    <a:pt x="25" y="294"/>
                  </a:lnTo>
                  <a:lnTo>
                    <a:pt x="44" y="284"/>
                  </a:lnTo>
                  <a:lnTo>
                    <a:pt x="64" y="269"/>
                  </a:lnTo>
                  <a:lnTo>
                    <a:pt x="82" y="252"/>
                  </a:lnTo>
                  <a:lnTo>
                    <a:pt x="99" y="234"/>
                  </a:lnTo>
                  <a:lnTo>
                    <a:pt x="115" y="215"/>
                  </a:lnTo>
                  <a:lnTo>
                    <a:pt x="129" y="195"/>
                  </a:lnTo>
                  <a:lnTo>
                    <a:pt x="138" y="178"/>
                  </a:lnTo>
                  <a:lnTo>
                    <a:pt x="157" y="137"/>
                  </a:lnTo>
                  <a:lnTo>
                    <a:pt x="168" y="91"/>
                  </a:lnTo>
                  <a:lnTo>
                    <a:pt x="173" y="46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3" name="Freeform 89"/>
            <p:cNvSpPr>
              <a:spLocks/>
            </p:cNvSpPr>
            <p:nvPr/>
          </p:nvSpPr>
          <p:spPr bwMode="auto">
            <a:xfrm>
              <a:off x="4676" y="3271"/>
              <a:ext cx="249" cy="283"/>
            </a:xfrm>
            <a:custGeom>
              <a:avLst/>
              <a:gdLst/>
              <a:ahLst/>
              <a:cxnLst>
                <a:cxn ang="0">
                  <a:pos x="484" y="546"/>
                </a:cxn>
                <a:cxn ang="0">
                  <a:pos x="457" y="508"/>
                </a:cxn>
                <a:cxn ang="0">
                  <a:pos x="434" y="468"/>
                </a:cxn>
                <a:cxn ang="0">
                  <a:pos x="411" y="429"/>
                </a:cxn>
                <a:cxn ang="0">
                  <a:pos x="393" y="381"/>
                </a:cxn>
                <a:cxn ang="0">
                  <a:pos x="383" y="325"/>
                </a:cxn>
                <a:cxn ang="0">
                  <a:pos x="372" y="272"/>
                </a:cxn>
                <a:cxn ang="0">
                  <a:pos x="353" y="224"/>
                </a:cxn>
                <a:cxn ang="0">
                  <a:pos x="332" y="193"/>
                </a:cxn>
                <a:cxn ang="0">
                  <a:pos x="315" y="175"/>
                </a:cxn>
                <a:cxn ang="0">
                  <a:pos x="296" y="158"/>
                </a:cxn>
                <a:cxn ang="0">
                  <a:pos x="277" y="140"/>
                </a:cxn>
                <a:cxn ang="0">
                  <a:pos x="261" y="123"/>
                </a:cxn>
                <a:cxn ang="0">
                  <a:pos x="244" y="110"/>
                </a:cxn>
                <a:cxn ang="0">
                  <a:pos x="228" y="100"/>
                </a:cxn>
                <a:cxn ang="0">
                  <a:pos x="210" y="90"/>
                </a:cxn>
                <a:cxn ang="0">
                  <a:pos x="175" y="77"/>
                </a:cxn>
                <a:cxn ang="0">
                  <a:pos x="126" y="59"/>
                </a:cxn>
                <a:cxn ang="0">
                  <a:pos x="76" y="39"/>
                </a:cxn>
                <a:cxn ang="0">
                  <a:pos x="30" y="14"/>
                </a:cxn>
                <a:cxn ang="0">
                  <a:pos x="5" y="1"/>
                </a:cxn>
                <a:cxn ang="0">
                  <a:pos x="0" y="9"/>
                </a:cxn>
                <a:cxn ang="0">
                  <a:pos x="18" y="28"/>
                </a:cxn>
                <a:cxn ang="0">
                  <a:pos x="56" y="54"/>
                </a:cxn>
                <a:cxn ang="0">
                  <a:pos x="94" y="75"/>
                </a:cxn>
                <a:cxn ang="0">
                  <a:pos x="135" y="95"/>
                </a:cxn>
                <a:cxn ang="0">
                  <a:pos x="170" y="108"/>
                </a:cxn>
                <a:cxn ang="0">
                  <a:pos x="195" y="118"/>
                </a:cxn>
                <a:cxn ang="0">
                  <a:pos x="220" y="130"/>
                </a:cxn>
                <a:cxn ang="0">
                  <a:pos x="241" y="145"/>
                </a:cxn>
                <a:cxn ang="0">
                  <a:pos x="261" y="163"/>
                </a:cxn>
                <a:cxn ang="0">
                  <a:pos x="281" y="178"/>
                </a:cxn>
                <a:cxn ang="0">
                  <a:pos x="301" y="193"/>
                </a:cxn>
                <a:cxn ang="0">
                  <a:pos x="320" y="208"/>
                </a:cxn>
                <a:cxn ang="0">
                  <a:pos x="348" y="236"/>
                </a:cxn>
                <a:cxn ang="0">
                  <a:pos x="368" y="285"/>
                </a:cxn>
                <a:cxn ang="0">
                  <a:pos x="378" y="341"/>
                </a:cxn>
                <a:cxn ang="0">
                  <a:pos x="390" y="394"/>
                </a:cxn>
                <a:cxn ang="0">
                  <a:pos x="410" y="439"/>
                </a:cxn>
                <a:cxn ang="0">
                  <a:pos x="433" y="477"/>
                </a:cxn>
                <a:cxn ang="0">
                  <a:pos x="457" y="513"/>
                </a:cxn>
                <a:cxn ang="0">
                  <a:pos x="484" y="548"/>
                </a:cxn>
                <a:cxn ang="0">
                  <a:pos x="499" y="566"/>
                </a:cxn>
                <a:cxn ang="0">
                  <a:pos x="499" y="566"/>
                </a:cxn>
                <a:cxn ang="0">
                  <a:pos x="499" y="564"/>
                </a:cxn>
              </a:cxnLst>
              <a:rect l="0" t="0" r="r" b="b"/>
              <a:pathLst>
                <a:path w="499" h="566">
                  <a:moveTo>
                    <a:pt x="499" y="564"/>
                  </a:moveTo>
                  <a:lnTo>
                    <a:pt x="484" y="546"/>
                  </a:lnTo>
                  <a:lnTo>
                    <a:pt x="471" y="528"/>
                  </a:lnTo>
                  <a:lnTo>
                    <a:pt x="457" y="508"/>
                  </a:lnTo>
                  <a:lnTo>
                    <a:pt x="446" y="488"/>
                  </a:lnTo>
                  <a:lnTo>
                    <a:pt x="434" y="468"/>
                  </a:lnTo>
                  <a:lnTo>
                    <a:pt x="423" y="449"/>
                  </a:lnTo>
                  <a:lnTo>
                    <a:pt x="411" y="429"/>
                  </a:lnTo>
                  <a:lnTo>
                    <a:pt x="401" y="407"/>
                  </a:lnTo>
                  <a:lnTo>
                    <a:pt x="393" y="381"/>
                  </a:lnTo>
                  <a:lnTo>
                    <a:pt x="388" y="353"/>
                  </a:lnTo>
                  <a:lnTo>
                    <a:pt x="383" y="325"/>
                  </a:lnTo>
                  <a:lnTo>
                    <a:pt x="378" y="297"/>
                  </a:lnTo>
                  <a:lnTo>
                    <a:pt x="372" y="272"/>
                  </a:lnTo>
                  <a:lnTo>
                    <a:pt x="363" y="247"/>
                  </a:lnTo>
                  <a:lnTo>
                    <a:pt x="353" y="224"/>
                  </a:lnTo>
                  <a:lnTo>
                    <a:pt x="340" y="203"/>
                  </a:lnTo>
                  <a:lnTo>
                    <a:pt x="332" y="193"/>
                  </a:lnTo>
                  <a:lnTo>
                    <a:pt x="324" y="184"/>
                  </a:lnTo>
                  <a:lnTo>
                    <a:pt x="315" y="175"/>
                  </a:lnTo>
                  <a:lnTo>
                    <a:pt x="306" y="166"/>
                  </a:lnTo>
                  <a:lnTo>
                    <a:pt x="296" y="158"/>
                  </a:lnTo>
                  <a:lnTo>
                    <a:pt x="287" y="150"/>
                  </a:lnTo>
                  <a:lnTo>
                    <a:pt x="277" y="140"/>
                  </a:lnTo>
                  <a:lnTo>
                    <a:pt x="269" y="132"/>
                  </a:lnTo>
                  <a:lnTo>
                    <a:pt x="261" y="123"/>
                  </a:lnTo>
                  <a:lnTo>
                    <a:pt x="253" y="117"/>
                  </a:lnTo>
                  <a:lnTo>
                    <a:pt x="244" y="110"/>
                  </a:lnTo>
                  <a:lnTo>
                    <a:pt x="236" y="105"/>
                  </a:lnTo>
                  <a:lnTo>
                    <a:pt x="228" y="100"/>
                  </a:lnTo>
                  <a:lnTo>
                    <a:pt x="218" y="95"/>
                  </a:lnTo>
                  <a:lnTo>
                    <a:pt x="210" y="90"/>
                  </a:lnTo>
                  <a:lnTo>
                    <a:pt x="200" y="87"/>
                  </a:lnTo>
                  <a:lnTo>
                    <a:pt x="175" y="77"/>
                  </a:lnTo>
                  <a:lnTo>
                    <a:pt x="150" y="67"/>
                  </a:lnTo>
                  <a:lnTo>
                    <a:pt x="126" y="59"/>
                  </a:lnTo>
                  <a:lnTo>
                    <a:pt x="101" y="49"/>
                  </a:lnTo>
                  <a:lnTo>
                    <a:pt x="76" y="39"/>
                  </a:lnTo>
                  <a:lnTo>
                    <a:pt x="53" y="28"/>
                  </a:lnTo>
                  <a:lnTo>
                    <a:pt x="30" y="14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9"/>
                  </a:lnTo>
                  <a:lnTo>
                    <a:pt x="2" y="13"/>
                  </a:lnTo>
                  <a:lnTo>
                    <a:pt x="18" y="28"/>
                  </a:lnTo>
                  <a:lnTo>
                    <a:pt x="36" y="41"/>
                  </a:lnTo>
                  <a:lnTo>
                    <a:pt x="56" y="54"/>
                  </a:lnTo>
                  <a:lnTo>
                    <a:pt x="74" y="66"/>
                  </a:lnTo>
                  <a:lnTo>
                    <a:pt x="94" y="75"/>
                  </a:lnTo>
                  <a:lnTo>
                    <a:pt x="116" y="85"/>
                  </a:lnTo>
                  <a:lnTo>
                    <a:pt x="135" y="95"/>
                  </a:lnTo>
                  <a:lnTo>
                    <a:pt x="157" y="104"/>
                  </a:lnTo>
                  <a:lnTo>
                    <a:pt x="170" y="108"/>
                  </a:lnTo>
                  <a:lnTo>
                    <a:pt x="183" y="113"/>
                  </a:lnTo>
                  <a:lnTo>
                    <a:pt x="195" y="118"/>
                  </a:lnTo>
                  <a:lnTo>
                    <a:pt x="208" y="123"/>
                  </a:lnTo>
                  <a:lnTo>
                    <a:pt x="220" y="130"/>
                  </a:lnTo>
                  <a:lnTo>
                    <a:pt x="231" y="137"/>
                  </a:lnTo>
                  <a:lnTo>
                    <a:pt x="241" y="145"/>
                  </a:lnTo>
                  <a:lnTo>
                    <a:pt x="253" y="155"/>
                  </a:lnTo>
                  <a:lnTo>
                    <a:pt x="261" y="163"/>
                  </a:lnTo>
                  <a:lnTo>
                    <a:pt x="271" y="171"/>
                  </a:lnTo>
                  <a:lnTo>
                    <a:pt x="281" y="178"/>
                  </a:lnTo>
                  <a:lnTo>
                    <a:pt x="291" y="186"/>
                  </a:lnTo>
                  <a:lnTo>
                    <a:pt x="301" y="193"/>
                  </a:lnTo>
                  <a:lnTo>
                    <a:pt x="310" y="201"/>
                  </a:lnTo>
                  <a:lnTo>
                    <a:pt x="320" y="208"/>
                  </a:lnTo>
                  <a:lnTo>
                    <a:pt x="330" y="216"/>
                  </a:lnTo>
                  <a:lnTo>
                    <a:pt x="348" y="236"/>
                  </a:lnTo>
                  <a:lnTo>
                    <a:pt x="360" y="260"/>
                  </a:lnTo>
                  <a:lnTo>
                    <a:pt x="368" y="285"/>
                  </a:lnTo>
                  <a:lnTo>
                    <a:pt x="375" y="313"/>
                  </a:lnTo>
                  <a:lnTo>
                    <a:pt x="378" y="341"/>
                  </a:lnTo>
                  <a:lnTo>
                    <a:pt x="383" y="368"/>
                  </a:lnTo>
                  <a:lnTo>
                    <a:pt x="390" y="394"/>
                  </a:lnTo>
                  <a:lnTo>
                    <a:pt x="400" y="419"/>
                  </a:lnTo>
                  <a:lnTo>
                    <a:pt x="410" y="439"/>
                  </a:lnTo>
                  <a:lnTo>
                    <a:pt x="421" y="457"/>
                  </a:lnTo>
                  <a:lnTo>
                    <a:pt x="433" y="477"/>
                  </a:lnTo>
                  <a:lnTo>
                    <a:pt x="444" y="495"/>
                  </a:lnTo>
                  <a:lnTo>
                    <a:pt x="457" y="513"/>
                  </a:lnTo>
                  <a:lnTo>
                    <a:pt x="469" y="531"/>
                  </a:lnTo>
                  <a:lnTo>
                    <a:pt x="484" y="548"/>
                  </a:lnTo>
                  <a:lnTo>
                    <a:pt x="499" y="566"/>
                  </a:lnTo>
                  <a:lnTo>
                    <a:pt x="499" y="566"/>
                  </a:lnTo>
                  <a:lnTo>
                    <a:pt x="499" y="566"/>
                  </a:lnTo>
                  <a:lnTo>
                    <a:pt x="499" y="566"/>
                  </a:lnTo>
                  <a:lnTo>
                    <a:pt x="499" y="564"/>
                  </a:lnTo>
                  <a:lnTo>
                    <a:pt x="499" y="5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4" name="Freeform 90"/>
            <p:cNvSpPr>
              <a:spLocks/>
            </p:cNvSpPr>
            <p:nvPr/>
          </p:nvSpPr>
          <p:spPr bwMode="auto">
            <a:xfrm>
              <a:off x="4752" y="3450"/>
              <a:ext cx="132" cy="170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10" y="84"/>
                </a:cxn>
                <a:cxn ang="0">
                  <a:pos x="13" y="142"/>
                </a:cxn>
                <a:cxn ang="0">
                  <a:pos x="28" y="195"/>
                </a:cxn>
                <a:cxn ang="0">
                  <a:pos x="54" y="231"/>
                </a:cxn>
                <a:cxn ang="0">
                  <a:pos x="76" y="251"/>
                </a:cxn>
                <a:cxn ang="0">
                  <a:pos x="100" y="267"/>
                </a:cxn>
                <a:cxn ang="0">
                  <a:pos x="127" y="280"/>
                </a:cxn>
                <a:cxn ang="0">
                  <a:pos x="147" y="289"/>
                </a:cxn>
                <a:cxn ang="0">
                  <a:pos x="160" y="294"/>
                </a:cxn>
                <a:cxn ang="0">
                  <a:pos x="175" y="297"/>
                </a:cxn>
                <a:cxn ang="0">
                  <a:pos x="189" y="300"/>
                </a:cxn>
                <a:cxn ang="0">
                  <a:pos x="203" y="307"/>
                </a:cxn>
                <a:cxn ang="0">
                  <a:pos x="216" y="317"/>
                </a:cxn>
                <a:cxn ang="0">
                  <a:pos x="231" y="327"/>
                </a:cxn>
                <a:cxn ang="0">
                  <a:pos x="244" y="335"/>
                </a:cxn>
                <a:cxn ang="0">
                  <a:pos x="256" y="340"/>
                </a:cxn>
                <a:cxn ang="0">
                  <a:pos x="262" y="333"/>
                </a:cxn>
                <a:cxn ang="0">
                  <a:pos x="252" y="318"/>
                </a:cxn>
                <a:cxn ang="0">
                  <a:pos x="239" y="300"/>
                </a:cxn>
                <a:cxn ang="0">
                  <a:pos x="224" y="282"/>
                </a:cxn>
                <a:cxn ang="0">
                  <a:pos x="206" y="267"/>
                </a:cxn>
                <a:cxn ang="0">
                  <a:pos x="180" y="256"/>
                </a:cxn>
                <a:cxn ang="0">
                  <a:pos x="153" y="244"/>
                </a:cxn>
                <a:cxn ang="0">
                  <a:pos x="127" y="231"/>
                </a:cxn>
                <a:cxn ang="0">
                  <a:pos x="102" y="214"/>
                </a:cxn>
                <a:cxn ang="0">
                  <a:pos x="69" y="183"/>
                </a:cxn>
                <a:cxn ang="0">
                  <a:pos x="41" y="135"/>
                </a:cxn>
                <a:cxn ang="0">
                  <a:pos x="26" y="82"/>
                </a:cxn>
                <a:cxn ang="0">
                  <a:pos x="11" y="2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2" h="340">
                  <a:moveTo>
                    <a:pt x="0" y="0"/>
                  </a:moveTo>
                  <a:lnTo>
                    <a:pt x="6" y="28"/>
                  </a:lnTo>
                  <a:lnTo>
                    <a:pt x="8" y="56"/>
                  </a:lnTo>
                  <a:lnTo>
                    <a:pt x="10" y="84"/>
                  </a:lnTo>
                  <a:lnTo>
                    <a:pt x="11" y="114"/>
                  </a:lnTo>
                  <a:lnTo>
                    <a:pt x="13" y="142"/>
                  </a:lnTo>
                  <a:lnTo>
                    <a:pt x="19" y="168"/>
                  </a:lnTo>
                  <a:lnTo>
                    <a:pt x="28" y="195"/>
                  </a:lnTo>
                  <a:lnTo>
                    <a:pt x="44" y="219"/>
                  </a:lnTo>
                  <a:lnTo>
                    <a:pt x="54" y="231"/>
                  </a:lnTo>
                  <a:lnTo>
                    <a:pt x="66" y="241"/>
                  </a:lnTo>
                  <a:lnTo>
                    <a:pt x="76" y="251"/>
                  </a:lnTo>
                  <a:lnTo>
                    <a:pt x="87" y="259"/>
                  </a:lnTo>
                  <a:lnTo>
                    <a:pt x="100" y="267"/>
                  </a:lnTo>
                  <a:lnTo>
                    <a:pt x="112" y="274"/>
                  </a:lnTo>
                  <a:lnTo>
                    <a:pt x="127" y="280"/>
                  </a:lnTo>
                  <a:lnTo>
                    <a:pt x="140" y="287"/>
                  </a:lnTo>
                  <a:lnTo>
                    <a:pt x="147" y="289"/>
                  </a:lnTo>
                  <a:lnTo>
                    <a:pt x="153" y="292"/>
                  </a:lnTo>
                  <a:lnTo>
                    <a:pt x="160" y="294"/>
                  </a:lnTo>
                  <a:lnTo>
                    <a:pt x="168" y="295"/>
                  </a:lnTo>
                  <a:lnTo>
                    <a:pt x="175" y="297"/>
                  </a:lnTo>
                  <a:lnTo>
                    <a:pt x="181" y="299"/>
                  </a:lnTo>
                  <a:lnTo>
                    <a:pt x="189" y="300"/>
                  </a:lnTo>
                  <a:lnTo>
                    <a:pt x="196" y="303"/>
                  </a:lnTo>
                  <a:lnTo>
                    <a:pt x="203" y="307"/>
                  </a:lnTo>
                  <a:lnTo>
                    <a:pt x="209" y="312"/>
                  </a:lnTo>
                  <a:lnTo>
                    <a:pt x="216" y="317"/>
                  </a:lnTo>
                  <a:lnTo>
                    <a:pt x="224" y="322"/>
                  </a:lnTo>
                  <a:lnTo>
                    <a:pt x="231" y="327"/>
                  </a:lnTo>
                  <a:lnTo>
                    <a:pt x="237" y="330"/>
                  </a:lnTo>
                  <a:lnTo>
                    <a:pt x="244" y="335"/>
                  </a:lnTo>
                  <a:lnTo>
                    <a:pt x="251" y="340"/>
                  </a:lnTo>
                  <a:lnTo>
                    <a:pt x="256" y="340"/>
                  </a:lnTo>
                  <a:lnTo>
                    <a:pt x="259" y="336"/>
                  </a:lnTo>
                  <a:lnTo>
                    <a:pt x="262" y="333"/>
                  </a:lnTo>
                  <a:lnTo>
                    <a:pt x="261" y="328"/>
                  </a:lnTo>
                  <a:lnTo>
                    <a:pt x="252" y="318"/>
                  </a:lnTo>
                  <a:lnTo>
                    <a:pt x="246" y="310"/>
                  </a:lnTo>
                  <a:lnTo>
                    <a:pt x="239" y="300"/>
                  </a:lnTo>
                  <a:lnTo>
                    <a:pt x="231" y="290"/>
                  </a:lnTo>
                  <a:lnTo>
                    <a:pt x="224" y="282"/>
                  </a:lnTo>
                  <a:lnTo>
                    <a:pt x="214" y="275"/>
                  </a:lnTo>
                  <a:lnTo>
                    <a:pt x="206" y="267"/>
                  </a:lnTo>
                  <a:lnTo>
                    <a:pt x="194" y="262"/>
                  </a:lnTo>
                  <a:lnTo>
                    <a:pt x="180" y="256"/>
                  </a:lnTo>
                  <a:lnTo>
                    <a:pt x="166" y="249"/>
                  </a:lnTo>
                  <a:lnTo>
                    <a:pt x="153" y="244"/>
                  </a:lnTo>
                  <a:lnTo>
                    <a:pt x="140" y="237"/>
                  </a:lnTo>
                  <a:lnTo>
                    <a:pt x="127" y="231"/>
                  </a:lnTo>
                  <a:lnTo>
                    <a:pt x="114" y="224"/>
                  </a:lnTo>
                  <a:lnTo>
                    <a:pt x="102" y="214"/>
                  </a:lnTo>
                  <a:lnTo>
                    <a:pt x="89" y="204"/>
                  </a:lnTo>
                  <a:lnTo>
                    <a:pt x="69" y="183"/>
                  </a:lnTo>
                  <a:lnTo>
                    <a:pt x="52" y="160"/>
                  </a:lnTo>
                  <a:lnTo>
                    <a:pt x="41" y="135"/>
                  </a:lnTo>
                  <a:lnTo>
                    <a:pt x="33" y="109"/>
                  </a:lnTo>
                  <a:lnTo>
                    <a:pt x="26" y="82"/>
                  </a:lnTo>
                  <a:lnTo>
                    <a:pt x="19" y="54"/>
                  </a:lnTo>
                  <a:lnTo>
                    <a:pt x="11" y="28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5" name="Freeform 91"/>
            <p:cNvSpPr>
              <a:spLocks/>
            </p:cNvSpPr>
            <p:nvPr/>
          </p:nvSpPr>
          <p:spPr bwMode="auto">
            <a:xfrm>
              <a:off x="4699" y="3422"/>
              <a:ext cx="97" cy="5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0" y="82"/>
                </a:cxn>
                <a:cxn ang="0">
                  <a:pos x="7" y="67"/>
                </a:cxn>
                <a:cxn ang="0">
                  <a:pos x="17" y="56"/>
                </a:cxn>
                <a:cxn ang="0">
                  <a:pos x="30" y="49"/>
                </a:cxn>
                <a:cxn ang="0">
                  <a:pos x="47" y="44"/>
                </a:cxn>
                <a:cxn ang="0">
                  <a:pos x="63" y="43"/>
                </a:cxn>
                <a:cxn ang="0">
                  <a:pos x="80" y="39"/>
                </a:cxn>
                <a:cxn ang="0">
                  <a:pos x="94" y="38"/>
                </a:cxn>
                <a:cxn ang="0">
                  <a:pos x="106" y="34"/>
                </a:cxn>
                <a:cxn ang="0">
                  <a:pos x="118" y="31"/>
                </a:cxn>
                <a:cxn ang="0">
                  <a:pos x="129" y="28"/>
                </a:cxn>
                <a:cxn ang="0">
                  <a:pos x="142" y="24"/>
                </a:cxn>
                <a:cxn ang="0">
                  <a:pos x="154" y="21"/>
                </a:cxn>
                <a:cxn ang="0">
                  <a:pos x="165" y="18"/>
                </a:cxn>
                <a:cxn ang="0">
                  <a:pos x="177" y="13"/>
                </a:cxn>
                <a:cxn ang="0">
                  <a:pos x="189" y="10"/>
                </a:cxn>
                <a:cxn ang="0">
                  <a:pos x="192" y="8"/>
                </a:cxn>
                <a:cxn ang="0">
                  <a:pos x="193" y="5"/>
                </a:cxn>
                <a:cxn ang="0">
                  <a:pos x="195" y="1"/>
                </a:cxn>
                <a:cxn ang="0">
                  <a:pos x="192" y="0"/>
                </a:cxn>
                <a:cxn ang="0">
                  <a:pos x="169" y="3"/>
                </a:cxn>
                <a:cxn ang="0">
                  <a:pos x="137" y="6"/>
                </a:cxn>
                <a:cxn ang="0">
                  <a:pos x="103" y="11"/>
                </a:cxn>
                <a:cxn ang="0">
                  <a:pos x="68" y="19"/>
                </a:cxn>
                <a:cxn ang="0">
                  <a:pos x="37" y="33"/>
                </a:cxn>
                <a:cxn ang="0">
                  <a:pos x="13" y="49"/>
                </a:cxn>
                <a:cxn ang="0">
                  <a:pos x="0" y="72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2" y="102"/>
                </a:cxn>
                <a:cxn ang="0">
                  <a:pos x="2" y="102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195" h="102">
                  <a:moveTo>
                    <a:pt x="2" y="102"/>
                  </a:moveTo>
                  <a:lnTo>
                    <a:pt x="0" y="82"/>
                  </a:lnTo>
                  <a:lnTo>
                    <a:pt x="7" y="67"/>
                  </a:lnTo>
                  <a:lnTo>
                    <a:pt x="17" y="56"/>
                  </a:lnTo>
                  <a:lnTo>
                    <a:pt x="30" y="49"/>
                  </a:lnTo>
                  <a:lnTo>
                    <a:pt x="47" y="44"/>
                  </a:lnTo>
                  <a:lnTo>
                    <a:pt x="63" y="43"/>
                  </a:lnTo>
                  <a:lnTo>
                    <a:pt x="80" y="39"/>
                  </a:lnTo>
                  <a:lnTo>
                    <a:pt x="94" y="38"/>
                  </a:lnTo>
                  <a:lnTo>
                    <a:pt x="106" y="34"/>
                  </a:lnTo>
                  <a:lnTo>
                    <a:pt x="118" y="31"/>
                  </a:lnTo>
                  <a:lnTo>
                    <a:pt x="129" y="28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5" y="18"/>
                  </a:lnTo>
                  <a:lnTo>
                    <a:pt x="177" y="13"/>
                  </a:lnTo>
                  <a:lnTo>
                    <a:pt x="189" y="10"/>
                  </a:lnTo>
                  <a:lnTo>
                    <a:pt x="192" y="8"/>
                  </a:lnTo>
                  <a:lnTo>
                    <a:pt x="193" y="5"/>
                  </a:lnTo>
                  <a:lnTo>
                    <a:pt x="195" y="1"/>
                  </a:lnTo>
                  <a:lnTo>
                    <a:pt x="192" y="0"/>
                  </a:lnTo>
                  <a:lnTo>
                    <a:pt x="169" y="3"/>
                  </a:lnTo>
                  <a:lnTo>
                    <a:pt x="137" y="6"/>
                  </a:lnTo>
                  <a:lnTo>
                    <a:pt x="103" y="11"/>
                  </a:lnTo>
                  <a:lnTo>
                    <a:pt x="68" y="19"/>
                  </a:lnTo>
                  <a:lnTo>
                    <a:pt x="37" y="33"/>
                  </a:lnTo>
                  <a:lnTo>
                    <a:pt x="13" y="49"/>
                  </a:lnTo>
                  <a:lnTo>
                    <a:pt x="0" y="7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102"/>
                  </a:lnTo>
                  <a:lnTo>
                    <a:pt x="2" y="102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6" name="Freeform 92"/>
            <p:cNvSpPr>
              <a:spLocks/>
            </p:cNvSpPr>
            <p:nvPr/>
          </p:nvSpPr>
          <p:spPr bwMode="auto">
            <a:xfrm>
              <a:off x="4724" y="3461"/>
              <a:ext cx="46" cy="2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10"/>
                </a:cxn>
                <a:cxn ang="0">
                  <a:pos x="19" y="20"/>
                </a:cxn>
                <a:cxn ang="0">
                  <a:pos x="29" y="28"/>
                </a:cxn>
                <a:cxn ang="0">
                  <a:pos x="40" y="37"/>
                </a:cxn>
                <a:cxn ang="0">
                  <a:pos x="48" y="43"/>
                </a:cxn>
                <a:cxn ang="0">
                  <a:pos x="58" y="50"/>
                </a:cxn>
                <a:cxn ang="0">
                  <a:pos x="68" y="56"/>
                </a:cxn>
                <a:cxn ang="0">
                  <a:pos x="78" y="60"/>
                </a:cxn>
                <a:cxn ang="0">
                  <a:pos x="83" y="60"/>
                </a:cxn>
                <a:cxn ang="0">
                  <a:pos x="88" y="56"/>
                </a:cxn>
                <a:cxn ang="0">
                  <a:pos x="91" y="50"/>
                </a:cxn>
                <a:cxn ang="0">
                  <a:pos x="91" y="45"/>
                </a:cxn>
                <a:cxn ang="0">
                  <a:pos x="91" y="45"/>
                </a:cxn>
                <a:cxn ang="0">
                  <a:pos x="91" y="43"/>
                </a:cxn>
                <a:cxn ang="0">
                  <a:pos x="91" y="43"/>
                </a:cxn>
                <a:cxn ang="0">
                  <a:pos x="91" y="43"/>
                </a:cxn>
                <a:cxn ang="0">
                  <a:pos x="90" y="41"/>
                </a:cxn>
                <a:cxn ang="0">
                  <a:pos x="90" y="40"/>
                </a:cxn>
                <a:cxn ang="0">
                  <a:pos x="88" y="38"/>
                </a:cxn>
                <a:cxn ang="0">
                  <a:pos x="86" y="38"/>
                </a:cxn>
                <a:cxn ang="0">
                  <a:pos x="76" y="35"/>
                </a:cxn>
                <a:cxn ang="0">
                  <a:pos x="67" y="32"/>
                </a:cxn>
                <a:cxn ang="0">
                  <a:pos x="57" y="30"/>
                </a:cxn>
                <a:cxn ang="0">
                  <a:pos x="47" y="27"/>
                </a:cxn>
                <a:cxn ang="0">
                  <a:pos x="33" y="22"/>
                </a:cxn>
                <a:cxn ang="0">
                  <a:pos x="22" y="15"/>
                </a:cxn>
                <a:cxn ang="0">
                  <a:pos x="1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1" h="60">
                  <a:moveTo>
                    <a:pt x="0" y="2"/>
                  </a:moveTo>
                  <a:lnTo>
                    <a:pt x="9" y="10"/>
                  </a:lnTo>
                  <a:lnTo>
                    <a:pt x="19" y="20"/>
                  </a:lnTo>
                  <a:lnTo>
                    <a:pt x="29" y="28"/>
                  </a:lnTo>
                  <a:lnTo>
                    <a:pt x="40" y="37"/>
                  </a:lnTo>
                  <a:lnTo>
                    <a:pt x="48" y="43"/>
                  </a:lnTo>
                  <a:lnTo>
                    <a:pt x="58" y="50"/>
                  </a:lnTo>
                  <a:lnTo>
                    <a:pt x="68" y="56"/>
                  </a:lnTo>
                  <a:lnTo>
                    <a:pt x="78" y="60"/>
                  </a:lnTo>
                  <a:lnTo>
                    <a:pt x="83" y="60"/>
                  </a:lnTo>
                  <a:lnTo>
                    <a:pt x="88" y="56"/>
                  </a:lnTo>
                  <a:lnTo>
                    <a:pt x="91" y="50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0" y="41"/>
                  </a:lnTo>
                  <a:lnTo>
                    <a:pt x="90" y="40"/>
                  </a:lnTo>
                  <a:lnTo>
                    <a:pt x="88" y="38"/>
                  </a:lnTo>
                  <a:lnTo>
                    <a:pt x="86" y="38"/>
                  </a:lnTo>
                  <a:lnTo>
                    <a:pt x="76" y="35"/>
                  </a:lnTo>
                  <a:lnTo>
                    <a:pt x="67" y="32"/>
                  </a:lnTo>
                  <a:lnTo>
                    <a:pt x="57" y="30"/>
                  </a:lnTo>
                  <a:lnTo>
                    <a:pt x="47" y="27"/>
                  </a:lnTo>
                  <a:lnTo>
                    <a:pt x="33" y="22"/>
                  </a:lnTo>
                  <a:lnTo>
                    <a:pt x="22" y="15"/>
                  </a:lnTo>
                  <a:lnTo>
                    <a:pt x="1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7" name="Freeform 93"/>
            <p:cNvSpPr>
              <a:spLocks/>
            </p:cNvSpPr>
            <p:nvPr/>
          </p:nvSpPr>
          <p:spPr bwMode="auto">
            <a:xfrm>
              <a:off x="4701" y="3476"/>
              <a:ext cx="77" cy="5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8"/>
                </a:cxn>
                <a:cxn ang="0">
                  <a:pos x="13" y="14"/>
                </a:cxn>
                <a:cxn ang="0">
                  <a:pos x="22" y="19"/>
                </a:cxn>
                <a:cxn ang="0">
                  <a:pos x="30" y="24"/>
                </a:cxn>
                <a:cxn ang="0">
                  <a:pos x="38" y="29"/>
                </a:cxn>
                <a:cxn ang="0">
                  <a:pos x="46" y="34"/>
                </a:cxn>
                <a:cxn ang="0">
                  <a:pos x="55" y="39"/>
                </a:cxn>
                <a:cxn ang="0">
                  <a:pos x="63" y="44"/>
                </a:cxn>
                <a:cxn ang="0">
                  <a:pos x="75" y="52"/>
                </a:cxn>
                <a:cxn ang="0">
                  <a:pos x="86" y="59"/>
                </a:cxn>
                <a:cxn ang="0">
                  <a:pos x="98" y="67"/>
                </a:cxn>
                <a:cxn ang="0">
                  <a:pos x="108" y="75"/>
                </a:cxn>
                <a:cxn ang="0">
                  <a:pos x="119" y="84"/>
                </a:cxn>
                <a:cxn ang="0">
                  <a:pos x="131" y="94"/>
                </a:cxn>
                <a:cxn ang="0">
                  <a:pos x="141" y="102"/>
                </a:cxn>
                <a:cxn ang="0">
                  <a:pos x="152" y="110"/>
                </a:cxn>
                <a:cxn ang="0">
                  <a:pos x="154" y="110"/>
                </a:cxn>
                <a:cxn ang="0">
                  <a:pos x="154" y="109"/>
                </a:cxn>
                <a:cxn ang="0">
                  <a:pos x="154" y="107"/>
                </a:cxn>
                <a:cxn ang="0">
                  <a:pos x="154" y="105"/>
                </a:cxn>
                <a:cxn ang="0">
                  <a:pos x="146" y="97"/>
                </a:cxn>
                <a:cxn ang="0">
                  <a:pos x="137" y="89"/>
                </a:cxn>
                <a:cxn ang="0">
                  <a:pos x="129" y="80"/>
                </a:cxn>
                <a:cxn ang="0">
                  <a:pos x="121" y="74"/>
                </a:cxn>
                <a:cxn ang="0">
                  <a:pos x="111" y="67"/>
                </a:cxn>
                <a:cxn ang="0">
                  <a:pos x="103" y="61"/>
                </a:cxn>
                <a:cxn ang="0">
                  <a:pos x="93" y="54"/>
                </a:cxn>
                <a:cxn ang="0">
                  <a:pos x="83" y="47"/>
                </a:cxn>
                <a:cxn ang="0">
                  <a:pos x="73" y="42"/>
                </a:cxn>
                <a:cxn ang="0">
                  <a:pos x="61" y="38"/>
                </a:cxn>
                <a:cxn ang="0">
                  <a:pos x="51" y="33"/>
                </a:cxn>
                <a:cxn ang="0">
                  <a:pos x="40" y="26"/>
                </a:cxn>
                <a:cxn ang="0">
                  <a:pos x="28" y="21"/>
                </a:cxn>
                <a:cxn ang="0">
                  <a:pos x="18" y="14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4" h="110">
                  <a:moveTo>
                    <a:pt x="0" y="1"/>
                  </a:moveTo>
                  <a:lnTo>
                    <a:pt x="7" y="8"/>
                  </a:lnTo>
                  <a:lnTo>
                    <a:pt x="13" y="14"/>
                  </a:lnTo>
                  <a:lnTo>
                    <a:pt x="22" y="19"/>
                  </a:lnTo>
                  <a:lnTo>
                    <a:pt x="30" y="24"/>
                  </a:lnTo>
                  <a:lnTo>
                    <a:pt x="38" y="29"/>
                  </a:lnTo>
                  <a:lnTo>
                    <a:pt x="46" y="34"/>
                  </a:lnTo>
                  <a:lnTo>
                    <a:pt x="55" y="39"/>
                  </a:lnTo>
                  <a:lnTo>
                    <a:pt x="63" y="44"/>
                  </a:lnTo>
                  <a:lnTo>
                    <a:pt x="75" y="52"/>
                  </a:lnTo>
                  <a:lnTo>
                    <a:pt x="86" y="59"/>
                  </a:lnTo>
                  <a:lnTo>
                    <a:pt x="98" y="67"/>
                  </a:lnTo>
                  <a:lnTo>
                    <a:pt x="108" y="75"/>
                  </a:lnTo>
                  <a:lnTo>
                    <a:pt x="119" y="84"/>
                  </a:lnTo>
                  <a:lnTo>
                    <a:pt x="131" y="94"/>
                  </a:lnTo>
                  <a:lnTo>
                    <a:pt x="141" y="102"/>
                  </a:lnTo>
                  <a:lnTo>
                    <a:pt x="152" y="110"/>
                  </a:lnTo>
                  <a:lnTo>
                    <a:pt x="154" y="110"/>
                  </a:lnTo>
                  <a:lnTo>
                    <a:pt x="154" y="109"/>
                  </a:lnTo>
                  <a:lnTo>
                    <a:pt x="154" y="107"/>
                  </a:lnTo>
                  <a:lnTo>
                    <a:pt x="154" y="105"/>
                  </a:lnTo>
                  <a:lnTo>
                    <a:pt x="146" y="97"/>
                  </a:lnTo>
                  <a:lnTo>
                    <a:pt x="137" y="89"/>
                  </a:lnTo>
                  <a:lnTo>
                    <a:pt x="129" y="80"/>
                  </a:lnTo>
                  <a:lnTo>
                    <a:pt x="121" y="74"/>
                  </a:lnTo>
                  <a:lnTo>
                    <a:pt x="111" y="67"/>
                  </a:lnTo>
                  <a:lnTo>
                    <a:pt x="103" y="61"/>
                  </a:lnTo>
                  <a:lnTo>
                    <a:pt x="93" y="54"/>
                  </a:lnTo>
                  <a:lnTo>
                    <a:pt x="83" y="47"/>
                  </a:lnTo>
                  <a:lnTo>
                    <a:pt x="73" y="42"/>
                  </a:lnTo>
                  <a:lnTo>
                    <a:pt x="61" y="38"/>
                  </a:lnTo>
                  <a:lnTo>
                    <a:pt x="51" y="33"/>
                  </a:lnTo>
                  <a:lnTo>
                    <a:pt x="40" y="26"/>
                  </a:lnTo>
                  <a:lnTo>
                    <a:pt x="28" y="21"/>
                  </a:lnTo>
                  <a:lnTo>
                    <a:pt x="18" y="14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8" name="Freeform 94"/>
            <p:cNvSpPr>
              <a:spLocks/>
            </p:cNvSpPr>
            <p:nvPr/>
          </p:nvSpPr>
          <p:spPr bwMode="auto">
            <a:xfrm>
              <a:off x="4690" y="3400"/>
              <a:ext cx="122" cy="52"/>
            </a:xfrm>
            <a:custGeom>
              <a:avLst/>
              <a:gdLst/>
              <a:ahLst/>
              <a:cxnLst>
                <a:cxn ang="0">
                  <a:pos x="10" y="104"/>
                </a:cxn>
                <a:cxn ang="0">
                  <a:pos x="3" y="79"/>
                </a:cxn>
                <a:cxn ang="0">
                  <a:pos x="6" y="61"/>
                </a:cxn>
                <a:cxn ang="0">
                  <a:pos x="18" y="48"/>
                </a:cxn>
                <a:cxn ang="0">
                  <a:pos x="34" y="39"/>
                </a:cxn>
                <a:cxn ang="0">
                  <a:pos x="56" y="34"/>
                </a:cxn>
                <a:cxn ang="0">
                  <a:pos x="77" y="33"/>
                </a:cxn>
                <a:cxn ang="0">
                  <a:pos x="99" y="33"/>
                </a:cxn>
                <a:cxn ang="0">
                  <a:pos x="117" y="31"/>
                </a:cxn>
                <a:cxn ang="0">
                  <a:pos x="132" y="29"/>
                </a:cxn>
                <a:cxn ang="0">
                  <a:pos x="147" y="26"/>
                </a:cxn>
                <a:cxn ang="0">
                  <a:pos x="163" y="23"/>
                </a:cxn>
                <a:cxn ang="0">
                  <a:pos x="178" y="18"/>
                </a:cxn>
                <a:cxn ang="0">
                  <a:pos x="193" y="15"/>
                </a:cxn>
                <a:cxn ang="0">
                  <a:pos x="209" y="11"/>
                </a:cxn>
                <a:cxn ang="0">
                  <a:pos x="224" y="11"/>
                </a:cxn>
                <a:cxn ang="0">
                  <a:pos x="239" y="13"/>
                </a:cxn>
                <a:cxn ang="0">
                  <a:pos x="241" y="13"/>
                </a:cxn>
                <a:cxn ang="0">
                  <a:pos x="242" y="11"/>
                </a:cxn>
                <a:cxn ang="0">
                  <a:pos x="242" y="10"/>
                </a:cxn>
                <a:cxn ang="0">
                  <a:pos x="242" y="10"/>
                </a:cxn>
                <a:cxn ang="0">
                  <a:pos x="234" y="5"/>
                </a:cxn>
                <a:cxn ang="0">
                  <a:pos x="224" y="3"/>
                </a:cxn>
                <a:cxn ang="0">
                  <a:pos x="216" y="1"/>
                </a:cxn>
                <a:cxn ang="0">
                  <a:pos x="206" y="0"/>
                </a:cxn>
                <a:cxn ang="0">
                  <a:pos x="198" y="0"/>
                </a:cxn>
                <a:cxn ang="0">
                  <a:pos x="188" y="1"/>
                </a:cxn>
                <a:cxn ang="0">
                  <a:pos x="180" y="1"/>
                </a:cxn>
                <a:cxn ang="0">
                  <a:pos x="170" y="1"/>
                </a:cxn>
                <a:cxn ang="0">
                  <a:pos x="155" y="1"/>
                </a:cxn>
                <a:cxn ang="0">
                  <a:pos x="140" y="3"/>
                </a:cxn>
                <a:cxn ang="0">
                  <a:pos x="125" y="3"/>
                </a:cxn>
                <a:cxn ang="0">
                  <a:pos x="112" y="5"/>
                </a:cxn>
                <a:cxn ang="0">
                  <a:pos x="97" y="6"/>
                </a:cxn>
                <a:cxn ang="0">
                  <a:pos x="82" y="8"/>
                </a:cxn>
                <a:cxn ang="0">
                  <a:pos x="67" y="11"/>
                </a:cxn>
                <a:cxn ang="0">
                  <a:pos x="53" y="15"/>
                </a:cxn>
                <a:cxn ang="0">
                  <a:pos x="36" y="20"/>
                </a:cxn>
                <a:cxn ang="0">
                  <a:pos x="23" y="26"/>
                </a:cxn>
                <a:cxn ang="0">
                  <a:pos x="11" y="36"/>
                </a:cxn>
                <a:cxn ang="0">
                  <a:pos x="5" y="48"/>
                </a:cxn>
                <a:cxn ang="0">
                  <a:pos x="0" y="61"/>
                </a:cxn>
                <a:cxn ang="0">
                  <a:pos x="0" y="74"/>
                </a:cxn>
                <a:cxn ang="0">
                  <a:pos x="3" y="89"/>
                </a:cxn>
                <a:cxn ang="0">
                  <a:pos x="10" y="104"/>
                </a:cxn>
                <a:cxn ang="0">
                  <a:pos x="10" y="104"/>
                </a:cxn>
                <a:cxn ang="0">
                  <a:pos x="10" y="104"/>
                </a:cxn>
                <a:cxn ang="0">
                  <a:pos x="10" y="104"/>
                </a:cxn>
                <a:cxn ang="0">
                  <a:pos x="10" y="104"/>
                </a:cxn>
                <a:cxn ang="0">
                  <a:pos x="10" y="104"/>
                </a:cxn>
              </a:cxnLst>
              <a:rect l="0" t="0" r="r" b="b"/>
              <a:pathLst>
                <a:path w="242" h="104">
                  <a:moveTo>
                    <a:pt x="10" y="104"/>
                  </a:moveTo>
                  <a:lnTo>
                    <a:pt x="3" y="79"/>
                  </a:lnTo>
                  <a:lnTo>
                    <a:pt x="6" y="61"/>
                  </a:lnTo>
                  <a:lnTo>
                    <a:pt x="18" y="48"/>
                  </a:lnTo>
                  <a:lnTo>
                    <a:pt x="34" y="39"/>
                  </a:lnTo>
                  <a:lnTo>
                    <a:pt x="56" y="34"/>
                  </a:lnTo>
                  <a:lnTo>
                    <a:pt x="77" y="33"/>
                  </a:lnTo>
                  <a:lnTo>
                    <a:pt x="99" y="33"/>
                  </a:lnTo>
                  <a:lnTo>
                    <a:pt x="117" y="31"/>
                  </a:lnTo>
                  <a:lnTo>
                    <a:pt x="132" y="29"/>
                  </a:lnTo>
                  <a:lnTo>
                    <a:pt x="147" y="26"/>
                  </a:lnTo>
                  <a:lnTo>
                    <a:pt x="163" y="23"/>
                  </a:lnTo>
                  <a:lnTo>
                    <a:pt x="178" y="18"/>
                  </a:lnTo>
                  <a:lnTo>
                    <a:pt x="193" y="15"/>
                  </a:lnTo>
                  <a:lnTo>
                    <a:pt x="209" y="11"/>
                  </a:lnTo>
                  <a:lnTo>
                    <a:pt x="224" y="11"/>
                  </a:lnTo>
                  <a:lnTo>
                    <a:pt x="239" y="13"/>
                  </a:lnTo>
                  <a:lnTo>
                    <a:pt x="241" y="13"/>
                  </a:lnTo>
                  <a:lnTo>
                    <a:pt x="242" y="11"/>
                  </a:lnTo>
                  <a:lnTo>
                    <a:pt x="242" y="10"/>
                  </a:lnTo>
                  <a:lnTo>
                    <a:pt x="242" y="10"/>
                  </a:lnTo>
                  <a:lnTo>
                    <a:pt x="234" y="5"/>
                  </a:lnTo>
                  <a:lnTo>
                    <a:pt x="224" y="3"/>
                  </a:lnTo>
                  <a:lnTo>
                    <a:pt x="216" y="1"/>
                  </a:lnTo>
                  <a:lnTo>
                    <a:pt x="206" y="0"/>
                  </a:lnTo>
                  <a:lnTo>
                    <a:pt x="198" y="0"/>
                  </a:lnTo>
                  <a:lnTo>
                    <a:pt x="188" y="1"/>
                  </a:lnTo>
                  <a:lnTo>
                    <a:pt x="180" y="1"/>
                  </a:lnTo>
                  <a:lnTo>
                    <a:pt x="170" y="1"/>
                  </a:lnTo>
                  <a:lnTo>
                    <a:pt x="155" y="1"/>
                  </a:lnTo>
                  <a:lnTo>
                    <a:pt x="140" y="3"/>
                  </a:lnTo>
                  <a:lnTo>
                    <a:pt x="125" y="3"/>
                  </a:lnTo>
                  <a:lnTo>
                    <a:pt x="112" y="5"/>
                  </a:lnTo>
                  <a:lnTo>
                    <a:pt x="97" y="6"/>
                  </a:lnTo>
                  <a:lnTo>
                    <a:pt x="82" y="8"/>
                  </a:lnTo>
                  <a:lnTo>
                    <a:pt x="67" y="11"/>
                  </a:lnTo>
                  <a:lnTo>
                    <a:pt x="53" y="15"/>
                  </a:lnTo>
                  <a:lnTo>
                    <a:pt x="36" y="20"/>
                  </a:lnTo>
                  <a:lnTo>
                    <a:pt x="23" y="26"/>
                  </a:lnTo>
                  <a:lnTo>
                    <a:pt x="11" y="36"/>
                  </a:lnTo>
                  <a:lnTo>
                    <a:pt x="5" y="48"/>
                  </a:lnTo>
                  <a:lnTo>
                    <a:pt x="0" y="61"/>
                  </a:lnTo>
                  <a:lnTo>
                    <a:pt x="0" y="74"/>
                  </a:lnTo>
                  <a:lnTo>
                    <a:pt x="3" y="89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39" name="Freeform 95"/>
            <p:cNvSpPr>
              <a:spLocks/>
            </p:cNvSpPr>
            <p:nvPr/>
          </p:nvSpPr>
          <p:spPr bwMode="auto">
            <a:xfrm>
              <a:off x="4704" y="3364"/>
              <a:ext cx="117" cy="46"/>
            </a:xfrm>
            <a:custGeom>
              <a:avLst/>
              <a:gdLst/>
              <a:ahLst/>
              <a:cxnLst>
                <a:cxn ang="0">
                  <a:pos x="3" y="93"/>
                </a:cxn>
                <a:cxn ang="0">
                  <a:pos x="6" y="71"/>
                </a:cxn>
                <a:cxn ang="0">
                  <a:pos x="15" y="56"/>
                </a:cxn>
                <a:cxn ang="0">
                  <a:pos x="28" y="45"/>
                </a:cxn>
                <a:cxn ang="0">
                  <a:pos x="51" y="40"/>
                </a:cxn>
                <a:cxn ang="0">
                  <a:pos x="58" y="38"/>
                </a:cxn>
                <a:cxn ang="0">
                  <a:pos x="64" y="38"/>
                </a:cxn>
                <a:cxn ang="0">
                  <a:pos x="71" y="38"/>
                </a:cxn>
                <a:cxn ang="0">
                  <a:pos x="77" y="38"/>
                </a:cxn>
                <a:cxn ang="0">
                  <a:pos x="84" y="40"/>
                </a:cxn>
                <a:cxn ang="0">
                  <a:pos x="91" y="40"/>
                </a:cxn>
                <a:cxn ang="0">
                  <a:pos x="97" y="41"/>
                </a:cxn>
                <a:cxn ang="0">
                  <a:pos x="104" y="41"/>
                </a:cxn>
                <a:cxn ang="0">
                  <a:pos x="120" y="41"/>
                </a:cxn>
                <a:cxn ang="0">
                  <a:pos x="135" y="41"/>
                </a:cxn>
                <a:cxn ang="0">
                  <a:pos x="152" y="41"/>
                </a:cxn>
                <a:cxn ang="0">
                  <a:pos x="168" y="41"/>
                </a:cxn>
                <a:cxn ang="0">
                  <a:pos x="185" y="43"/>
                </a:cxn>
                <a:cxn ang="0">
                  <a:pos x="200" y="45"/>
                </a:cxn>
                <a:cxn ang="0">
                  <a:pos x="216" y="46"/>
                </a:cxn>
                <a:cxn ang="0">
                  <a:pos x="231" y="51"/>
                </a:cxn>
                <a:cxn ang="0">
                  <a:pos x="233" y="51"/>
                </a:cxn>
                <a:cxn ang="0">
                  <a:pos x="233" y="48"/>
                </a:cxn>
                <a:cxn ang="0">
                  <a:pos x="233" y="46"/>
                </a:cxn>
                <a:cxn ang="0">
                  <a:pos x="233" y="46"/>
                </a:cxn>
                <a:cxn ang="0">
                  <a:pos x="221" y="41"/>
                </a:cxn>
                <a:cxn ang="0">
                  <a:pos x="211" y="38"/>
                </a:cxn>
                <a:cxn ang="0">
                  <a:pos x="200" y="35"/>
                </a:cxn>
                <a:cxn ang="0">
                  <a:pos x="186" y="31"/>
                </a:cxn>
                <a:cxn ang="0">
                  <a:pos x="175" y="30"/>
                </a:cxn>
                <a:cxn ang="0">
                  <a:pos x="163" y="26"/>
                </a:cxn>
                <a:cxn ang="0">
                  <a:pos x="152" y="25"/>
                </a:cxn>
                <a:cxn ang="0">
                  <a:pos x="140" y="22"/>
                </a:cxn>
                <a:cxn ang="0">
                  <a:pos x="130" y="18"/>
                </a:cxn>
                <a:cxn ang="0">
                  <a:pos x="120" y="13"/>
                </a:cxn>
                <a:cxn ang="0">
                  <a:pos x="109" y="10"/>
                </a:cxn>
                <a:cxn ang="0">
                  <a:pos x="99" y="7"/>
                </a:cxn>
                <a:cxn ang="0">
                  <a:pos x="87" y="3"/>
                </a:cxn>
                <a:cxn ang="0">
                  <a:pos x="76" y="0"/>
                </a:cxn>
                <a:cxn ang="0">
                  <a:pos x="66" y="0"/>
                </a:cxn>
                <a:cxn ang="0">
                  <a:pos x="54" y="2"/>
                </a:cxn>
                <a:cxn ang="0">
                  <a:pos x="48" y="3"/>
                </a:cxn>
                <a:cxn ang="0">
                  <a:pos x="39" y="7"/>
                </a:cxn>
                <a:cxn ang="0">
                  <a:pos x="31" y="10"/>
                </a:cxn>
                <a:cxn ang="0">
                  <a:pos x="25" y="13"/>
                </a:cxn>
                <a:cxn ang="0">
                  <a:pos x="18" y="18"/>
                </a:cxn>
                <a:cxn ang="0">
                  <a:pos x="11" y="23"/>
                </a:cxn>
                <a:cxn ang="0">
                  <a:pos x="6" y="30"/>
                </a:cxn>
                <a:cxn ang="0">
                  <a:pos x="3" y="36"/>
                </a:cxn>
                <a:cxn ang="0">
                  <a:pos x="0" y="51"/>
                </a:cxn>
                <a:cxn ang="0">
                  <a:pos x="0" y="64"/>
                </a:cxn>
                <a:cxn ang="0">
                  <a:pos x="1" y="78"/>
                </a:cxn>
                <a:cxn ang="0">
                  <a:pos x="3" y="93"/>
                </a:cxn>
                <a:cxn ang="0">
                  <a:pos x="3" y="93"/>
                </a:cxn>
                <a:cxn ang="0">
                  <a:pos x="3" y="93"/>
                </a:cxn>
                <a:cxn ang="0">
                  <a:pos x="3" y="93"/>
                </a:cxn>
                <a:cxn ang="0">
                  <a:pos x="3" y="93"/>
                </a:cxn>
                <a:cxn ang="0">
                  <a:pos x="3" y="93"/>
                </a:cxn>
              </a:cxnLst>
              <a:rect l="0" t="0" r="r" b="b"/>
              <a:pathLst>
                <a:path w="233" h="93">
                  <a:moveTo>
                    <a:pt x="3" y="93"/>
                  </a:moveTo>
                  <a:lnTo>
                    <a:pt x="6" y="71"/>
                  </a:lnTo>
                  <a:lnTo>
                    <a:pt x="15" y="56"/>
                  </a:lnTo>
                  <a:lnTo>
                    <a:pt x="28" y="45"/>
                  </a:lnTo>
                  <a:lnTo>
                    <a:pt x="51" y="40"/>
                  </a:lnTo>
                  <a:lnTo>
                    <a:pt x="58" y="38"/>
                  </a:lnTo>
                  <a:lnTo>
                    <a:pt x="64" y="38"/>
                  </a:lnTo>
                  <a:lnTo>
                    <a:pt x="71" y="38"/>
                  </a:lnTo>
                  <a:lnTo>
                    <a:pt x="77" y="38"/>
                  </a:lnTo>
                  <a:lnTo>
                    <a:pt x="84" y="40"/>
                  </a:lnTo>
                  <a:lnTo>
                    <a:pt x="91" y="40"/>
                  </a:lnTo>
                  <a:lnTo>
                    <a:pt x="97" y="41"/>
                  </a:lnTo>
                  <a:lnTo>
                    <a:pt x="104" y="41"/>
                  </a:lnTo>
                  <a:lnTo>
                    <a:pt x="120" y="41"/>
                  </a:lnTo>
                  <a:lnTo>
                    <a:pt x="135" y="41"/>
                  </a:lnTo>
                  <a:lnTo>
                    <a:pt x="152" y="41"/>
                  </a:lnTo>
                  <a:lnTo>
                    <a:pt x="168" y="41"/>
                  </a:lnTo>
                  <a:lnTo>
                    <a:pt x="185" y="43"/>
                  </a:lnTo>
                  <a:lnTo>
                    <a:pt x="200" y="45"/>
                  </a:lnTo>
                  <a:lnTo>
                    <a:pt x="216" y="46"/>
                  </a:lnTo>
                  <a:lnTo>
                    <a:pt x="231" y="51"/>
                  </a:lnTo>
                  <a:lnTo>
                    <a:pt x="233" y="51"/>
                  </a:lnTo>
                  <a:lnTo>
                    <a:pt x="233" y="48"/>
                  </a:lnTo>
                  <a:lnTo>
                    <a:pt x="233" y="46"/>
                  </a:lnTo>
                  <a:lnTo>
                    <a:pt x="233" y="46"/>
                  </a:lnTo>
                  <a:lnTo>
                    <a:pt x="221" y="41"/>
                  </a:lnTo>
                  <a:lnTo>
                    <a:pt x="211" y="38"/>
                  </a:lnTo>
                  <a:lnTo>
                    <a:pt x="200" y="35"/>
                  </a:lnTo>
                  <a:lnTo>
                    <a:pt x="186" y="31"/>
                  </a:lnTo>
                  <a:lnTo>
                    <a:pt x="175" y="30"/>
                  </a:lnTo>
                  <a:lnTo>
                    <a:pt x="163" y="26"/>
                  </a:lnTo>
                  <a:lnTo>
                    <a:pt x="152" y="25"/>
                  </a:lnTo>
                  <a:lnTo>
                    <a:pt x="140" y="22"/>
                  </a:lnTo>
                  <a:lnTo>
                    <a:pt x="130" y="18"/>
                  </a:lnTo>
                  <a:lnTo>
                    <a:pt x="120" y="13"/>
                  </a:lnTo>
                  <a:lnTo>
                    <a:pt x="109" y="10"/>
                  </a:lnTo>
                  <a:lnTo>
                    <a:pt x="99" y="7"/>
                  </a:lnTo>
                  <a:lnTo>
                    <a:pt x="87" y="3"/>
                  </a:lnTo>
                  <a:lnTo>
                    <a:pt x="76" y="0"/>
                  </a:lnTo>
                  <a:lnTo>
                    <a:pt x="66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39" y="7"/>
                  </a:lnTo>
                  <a:lnTo>
                    <a:pt x="31" y="10"/>
                  </a:lnTo>
                  <a:lnTo>
                    <a:pt x="25" y="13"/>
                  </a:lnTo>
                  <a:lnTo>
                    <a:pt x="18" y="18"/>
                  </a:lnTo>
                  <a:lnTo>
                    <a:pt x="11" y="23"/>
                  </a:lnTo>
                  <a:lnTo>
                    <a:pt x="6" y="30"/>
                  </a:lnTo>
                  <a:lnTo>
                    <a:pt x="3" y="36"/>
                  </a:lnTo>
                  <a:lnTo>
                    <a:pt x="0" y="51"/>
                  </a:lnTo>
                  <a:lnTo>
                    <a:pt x="0" y="64"/>
                  </a:lnTo>
                  <a:lnTo>
                    <a:pt x="1" y="78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3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0" name="Freeform 96"/>
            <p:cNvSpPr>
              <a:spLocks/>
            </p:cNvSpPr>
            <p:nvPr/>
          </p:nvSpPr>
          <p:spPr bwMode="auto">
            <a:xfrm>
              <a:off x="4778" y="3423"/>
              <a:ext cx="32" cy="3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6" y="7"/>
                </a:cxn>
                <a:cxn ang="0">
                  <a:pos x="15" y="7"/>
                </a:cxn>
                <a:cxn ang="0">
                  <a:pos x="21" y="7"/>
                </a:cxn>
                <a:cxn ang="0">
                  <a:pos x="28" y="10"/>
                </a:cxn>
                <a:cxn ang="0">
                  <a:pos x="34" y="13"/>
                </a:cxn>
                <a:cxn ang="0">
                  <a:pos x="39" y="17"/>
                </a:cxn>
                <a:cxn ang="0">
                  <a:pos x="44" y="22"/>
                </a:cxn>
                <a:cxn ang="0">
                  <a:pos x="48" y="28"/>
                </a:cxn>
                <a:cxn ang="0">
                  <a:pos x="53" y="38"/>
                </a:cxn>
                <a:cxn ang="0">
                  <a:pos x="56" y="50"/>
                </a:cxn>
                <a:cxn ang="0">
                  <a:pos x="56" y="63"/>
                </a:cxn>
                <a:cxn ang="0">
                  <a:pos x="58" y="75"/>
                </a:cxn>
                <a:cxn ang="0">
                  <a:pos x="58" y="76"/>
                </a:cxn>
                <a:cxn ang="0">
                  <a:pos x="61" y="75"/>
                </a:cxn>
                <a:cxn ang="0">
                  <a:pos x="63" y="73"/>
                </a:cxn>
                <a:cxn ang="0">
                  <a:pos x="63" y="71"/>
                </a:cxn>
                <a:cxn ang="0">
                  <a:pos x="64" y="56"/>
                </a:cxn>
                <a:cxn ang="0">
                  <a:pos x="64" y="42"/>
                </a:cxn>
                <a:cxn ang="0">
                  <a:pos x="63" y="28"/>
                </a:cxn>
                <a:cxn ang="0">
                  <a:pos x="56" y="15"/>
                </a:cxn>
                <a:cxn ang="0">
                  <a:pos x="51" y="9"/>
                </a:cxn>
                <a:cxn ang="0">
                  <a:pos x="44" y="4"/>
                </a:cxn>
                <a:cxn ang="0">
                  <a:pos x="38" y="0"/>
                </a:cxn>
                <a:cxn ang="0">
                  <a:pos x="31" y="0"/>
                </a:cxn>
                <a:cxn ang="0">
                  <a:pos x="23" y="0"/>
                </a:cxn>
                <a:cxn ang="0">
                  <a:pos x="15" y="4"/>
                </a:cxn>
                <a:cxn ang="0">
                  <a:pos x="8" y="5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64" h="76">
                  <a:moveTo>
                    <a:pt x="0" y="9"/>
                  </a:moveTo>
                  <a:lnTo>
                    <a:pt x="6" y="7"/>
                  </a:lnTo>
                  <a:lnTo>
                    <a:pt x="15" y="7"/>
                  </a:lnTo>
                  <a:lnTo>
                    <a:pt x="21" y="7"/>
                  </a:lnTo>
                  <a:lnTo>
                    <a:pt x="28" y="10"/>
                  </a:lnTo>
                  <a:lnTo>
                    <a:pt x="34" y="13"/>
                  </a:lnTo>
                  <a:lnTo>
                    <a:pt x="39" y="17"/>
                  </a:lnTo>
                  <a:lnTo>
                    <a:pt x="44" y="22"/>
                  </a:lnTo>
                  <a:lnTo>
                    <a:pt x="48" y="28"/>
                  </a:lnTo>
                  <a:lnTo>
                    <a:pt x="53" y="38"/>
                  </a:lnTo>
                  <a:lnTo>
                    <a:pt x="56" y="50"/>
                  </a:lnTo>
                  <a:lnTo>
                    <a:pt x="56" y="63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61" y="75"/>
                  </a:lnTo>
                  <a:lnTo>
                    <a:pt x="63" y="73"/>
                  </a:lnTo>
                  <a:lnTo>
                    <a:pt x="63" y="71"/>
                  </a:lnTo>
                  <a:lnTo>
                    <a:pt x="64" y="56"/>
                  </a:lnTo>
                  <a:lnTo>
                    <a:pt x="64" y="42"/>
                  </a:lnTo>
                  <a:lnTo>
                    <a:pt x="63" y="28"/>
                  </a:lnTo>
                  <a:lnTo>
                    <a:pt x="56" y="15"/>
                  </a:lnTo>
                  <a:lnTo>
                    <a:pt x="51" y="9"/>
                  </a:lnTo>
                  <a:lnTo>
                    <a:pt x="44" y="4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5" y="4"/>
                  </a:lnTo>
                  <a:lnTo>
                    <a:pt x="8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1" name="Freeform 97"/>
            <p:cNvSpPr>
              <a:spLocks/>
            </p:cNvSpPr>
            <p:nvPr/>
          </p:nvSpPr>
          <p:spPr bwMode="auto">
            <a:xfrm>
              <a:off x="4798" y="3404"/>
              <a:ext cx="33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"/>
                </a:cxn>
                <a:cxn ang="0">
                  <a:pos x="24" y="7"/>
                </a:cxn>
                <a:cxn ang="0">
                  <a:pos x="33" y="12"/>
                </a:cxn>
                <a:cxn ang="0">
                  <a:pos x="43" y="20"/>
                </a:cxn>
                <a:cxn ang="0">
                  <a:pos x="50" y="28"/>
                </a:cxn>
                <a:cxn ang="0">
                  <a:pos x="57" y="37"/>
                </a:cxn>
                <a:cxn ang="0">
                  <a:pos x="62" y="48"/>
                </a:cxn>
                <a:cxn ang="0">
                  <a:pos x="65" y="60"/>
                </a:cxn>
                <a:cxn ang="0">
                  <a:pos x="65" y="60"/>
                </a:cxn>
                <a:cxn ang="0">
                  <a:pos x="66" y="60"/>
                </a:cxn>
                <a:cxn ang="0">
                  <a:pos x="66" y="60"/>
                </a:cxn>
                <a:cxn ang="0">
                  <a:pos x="66" y="58"/>
                </a:cxn>
                <a:cxn ang="0">
                  <a:pos x="65" y="47"/>
                </a:cxn>
                <a:cxn ang="0">
                  <a:pos x="62" y="37"/>
                </a:cxn>
                <a:cxn ang="0">
                  <a:pos x="57" y="28"/>
                </a:cxn>
                <a:cxn ang="0">
                  <a:pos x="50" y="20"/>
                </a:cxn>
                <a:cxn ang="0">
                  <a:pos x="45" y="15"/>
                </a:cxn>
                <a:cxn ang="0">
                  <a:pos x="38" y="12"/>
                </a:cxn>
                <a:cxn ang="0">
                  <a:pos x="33" y="9"/>
                </a:cxn>
                <a:cxn ang="0">
                  <a:pos x="27" y="5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60">
                  <a:moveTo>
                    <a:pt x="0" y="0"/>
                  </a:moveTo>
                  <a:lnTo>
                    <a:pt x="12" y="4"/>
                  </a:lnTo>
                  <a:lnTo>
                    <a:pt x="24" y="7"/>
                  </a:lnTo>
                  <a:lnTo>
                    <a:pt x="33" y="12"/>
                  </a:lnTo>
                  <a:lnTo>
                    <a:pt x="43" y="20"/>
                  </a:lnTo>
                  <a:lnTo>
                    <a:pt x="50" y="28"/>
                  </a:lnTo>
                  <a:lnTo>
                    <a:pt x="57" y="37"/>
                  </a:lnTo>
                  <a:lnTo>
                    <a:pt x="62" y="48"/>
                  </a:lnTo>
                  <a:lnTo>
                    <a:pt x="65" y="60"/>
                  </a:lnTo>
                  <a:lnTo>
                    <a:pt x="65" y="60"/>
                  </a:lnTo>
                  <a:lnTo>
                    <a:pt x="66" y="60"/>
                  </a:lnTo>
                  <a:lnTo>
                    <a:pt x="66" y="60"/>
                  </a:lnTo>
                  <a:lnTo>
                    <a:pt x="66" y="58"/>
                  </a:lnTo>
                  <a:lnTo>
                    <a:pt x="65" y="47"/>
                  </a:lnTo>
                  <a:lnTo>
                    <a:pt x="62" y="37"/>
                  </a:lnTo>
                  <a:lnTo>
                    <a:pt x="57" y="28"/>
                  </a:lnTo>
                  <a:lnTo>
                    <a:pt x="50" y="20"/>
                  </a:lnTo>
                  <a:lnTo>
                    <a:pt x="45" y="15"/>
                  </a:lnTo>
                  <a:lnTo>
                    <a:pt x="38" y="12"/>
                  </a:lnTo>
                  <a:lnTo>
                    <a:pt x="33" y="9"/>
                  </a:lnTo>
                  <a:lnTo>
                    <a:pt x="27" y="5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2" name="Freeform 98"/>
            <p:cNvSpPr>
              <a:spLocks/>
            </p:cNvSpPr>
            <p:nvPr/>
          </p:nvSpPr>
          <p:spPr bwMode="auto">
            <a:xfrm>
              <a:off x="4810" y="3385"/>
              <a:ext cx="32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3"/>
                </a:cxn>
                <a:cxn ang="0">
                  <a:pos x="23" y="7"/>
                </a:cxn>
                <a:cxn ang="0">
                  <a:pos x="33" y="12"/>
                </a:cxn>
                <a:cxn ang="0">
                  <a:pos x="41" y="20"/>
                </a:cxn>
                <a:cxn ang="0">
                  <a:pos x="46" y="30"/>
                </a:cxn>
                <a:cxn ang="0">
                  <a:pos x="51" y="40"/>
                </a:cxn>
                <a:cxn ang="0">
                  <a:pos x="55" y="50"/>
                </a:cxn>
                <a:cxn ang="0">
                  <a:pos x="60" y="59"/>
                </a:cxn>
                <a:cxn ang="0">
                  <a:pos x="60" y="61"/>
                </a:cxn>
                <a:cxn ang="0">
                  <a:pos x="63" y="59"/>
                </a:cxn>
                <a:cxn ang="0">
                  <a:pos x="65" y="58"/>
                </a:cxn>
                <a:cxn ang="0">
                  <a:pos x="65" y="56"/>
                </a:cxn>
                <a:cxn ang="0">
                  <a:pos x="63" y="46"/>
                </a:cxn>
                <a:cxn ang="0">
                  <a:pos x="60" y="35"/>
                </a:cxn>
                <a:cxn ang="0">
                  <a:pos x="56" y="25"/>
                </a:cxn>
                <a:cxn ang="0">
                  <a:pos x="50" y="15"/>
                </a:cxn>
                <a:cxn ang="0">
                  <a:pos x="40" y="7"/>
                </a:cxn>
                <a:cxn ang="0">
                  <a:pos x="27" y="3"/>
                </a:cxn>
                <a:cxn ang="0">
                  <a:pos x="1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" h="61">
                  <a:moveTo>
                    <a:pt x="0" y="0"/>
                  </a:moveTo>
                  <a:lnTo>
                    <a:pt x="12" y="3"/>
                  </a:lnTo>
                  <a:lnTo>
                    <a:pt x="23" y="7"/>
                  </a:lnTo>
                  <a:lnTo>
                    <a:pt x="33" y="12"/>
                  </a:lnTo>
                  <a:lnTo>
                    <a:pt x="41" y="20"/>
                  </a:lnTo>
                  <a:lnTo>
                    <a:pt x="46" y="30"/>
                  </a:lnTo>
                  <a:lnTo>
                    <a:pt x="51" y="40"/>
                  </a:lnTo>
                  <a:lnTo>
                    <a:pt x="55" y="50"/>
                  </a:lnTo>
                  <a:lnTo>
                    <a:pt x="60" y="59"/>
                  </a:lnTo>
                  <a:lnTo>
                    <a:pt x="60" y="61"/>
                  </a:lnTo>
                  <a:lnTo>
                    <a:pt x="63" y="59"/>
                  </a:lnTo>
                  <a:lnTo>
                    <a:pt x="65" y="58"/>
                  </a:lnTo>
                  <a:lnTo>
                    <a:pt x="65" y="56"/>
                  </a:lnTo>
                  <a:lnTo>
                    <a:pt x="63" y="46"/>
                  </a:lnTo>
                  <a:lnTo>
                    <a:pt x="60" y="35"/>
                  </a:lnTo>
                  <a:lnTo>
                    <a:pt x="56" y="25"/>
                  </a:lnTo>
                  <a:lnTo>
                    <a:pt x="50" y="15"/>
                  </a:lnTo>
                  <a:lnTo>
                    <a:pt x="40" y="7"/>
                  </a:lnTo>
                  <a:lnTo>
                    <a:pt x="27" y="3"/>
                  </a:lnTo>
                  <a:lnTo>
                    <a:pt x="13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3" name="Freeform 99"/>
            <p:cNvSpPr>
              <a:spLocks/>
            </p:cNvSpPr>
            <p:nvPr/>
          </p:nvSpPr>
          <p:spPr bwMode="auto">
            <a:xfrm>
              <a:off x="4854" y="3635"/>
              <a:ext cx="390" cy="299"/>
            </a:xfrm>
            <a:custGeom>
              <a:avLst/>
              <a:gdLst/>
              <a:ahLst/>
              <a:cxnLst>
                <a:cxn ang="0">
                  <a:pos x="26" y="37"/>
                </a:cxn>
                <a:cxn ang="0">
                  <a:pos x="79" y="109"/>
                </a:cxn>
                <a:cxn ang="0">
                  <a:pos x="137" y="180"/>
                </a:cxn>
                <a:cxn ang="0">
                  <a:pos x="196" y="248"/>
                </a:cxn>
                <a:cxn ang="0">
                  <a:pos x="261" y="312"/>
                </a:cxn>
                <a:cxn ang="0">
                  <a:pos x="328" y="372"/>
                </a:cxn>
                <a:cxn ang="0">
                  <a:pos x="399" y="428"/>
                </a:cxn>
                <a:cxn ang="0">
                  <a:pos x="474" y="478"/>
                </a:cxn>
                <a:cxn ang="0">
                  <a:pos x="535" y="512"/>
                </a:cxn>
                <a:cxn ang="0">
                  <a:pos x="578" y="534"/>
                </a:cxn>
                <a:cxn ang="0">
                  <a:pos x="622" y="553"/>
                </a:cxn>
                <a:cxn ang="0">
                  <a:pos x="667" y="570"/>
                </a:cxn>
                <a:cxn ang="0">
                  <a:pos x="695" y="580"/>
                </a:cxn>
                <a:cxn ang="0">
                  <a:pos x="708" y="585"/>
                </a:cxn>
                <a:cxn ang="0">
                  <a:pos x="723" y="590"/>
                </a:cxn>
                <a:cxn ang="0">
                  <a:pos x="736" y="593"/>
                </a:cxn>
                <a:cxn ang="0">
                  <a:pos x="749" y="596"/>
                </a:cxn>
                <a:cxn ang="0">
                  <a:pos x="766" y="598"/>
                </a:cxn>
                <a:cxn ang="0">
                  <a:pos x="772" y="600"/>
                </a:cxn>
                <a:cxn ang="0">
                  <a:pos x="779" y="591"/>
                </a:cxn>
                <a:cxn ang="0">
                  <a:pos x="774" y="582"/>
                </a:cxn>
                <a:cxn ang="0">
                  <a:pos x="759" y="572"/>
                </a:cxn>
                <a:cxn ang="0">
                  <a:pos x="741" y="567"/>
                </a:cxn>
                <a:cxn ang="0">
                  <a:pos x="725" y="562"/>
                </a:cxn>
                <a:cxn ang="0">
                  <a:pos x="695" y="553"/>
                </a:cxn>
                <a:cxn ang="0">
                  <a:pos x="650" y="537"/>
                </a:cxn>
                <a:cxn ang="0">
                  <a:pos x="606" y="519"/>
                </a:cxn>
                <a:cxn ang="0">
                  <a:pos x="563" y="499"/>
                </a:cxn>
                <a:cxn ang="0">
                  <a:pos x="500" y="468"/>
                </a:cxn>
                <a:cxn ang="0">
                  <a:pos x="421" y="420"/>
                </a:cxn>
                <a:cxn ang="0">
                  <a:pos x="346" y="367"/>
                </a:cxn>
                <a:cxn ang="0">
                  <a:pos x="275" y="309"/>
                </a:cxn>
                <a:cxn ang="0">
                  <a:pos x="208" y="246"/>
                </a:cxn>
                <a:cxn ang="0">
                  <a:pos x="145" y="180"/>
                </a:cxn>
                <a:cxn ang="0">
                  <a:pos x="84" y="111"/>
                </a:cxn>
                <a:cxn ang="0">
                  <a:pos x="28" y="3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79" h="600">
                  <a:moveTo>
                    <a:pt x="0" y="0"/>
                  </a:moveTo>
                  <a:lnTo>
                    <a:pt x="26" y="37"/>
                  </a:lnTo>
                  <a:lnTo>
                    <a:pt x="53" y="73"/>
                  </a:lnTo>
                  <a:lnTo>
                    <a:pt x="79" y="109"/>
                  </a:lnTo>
                  <a:lnTo>
                    <a:pt x="107" y="146"/>
                  </a:lnTo>
                  <a:lnTo>
                    <a:pt x="137" y="180"/>
                  </a:lnTo>
                  <a:lnTo>
                    <a:pt x="166" y="213"/>
                  </a:lnTo>
                  <a:lnTo>
                    <a:pt x="196" y="248"/>
                  </a:lnTo>
                  <a:lnTo>
                    <a:pt x="228" y="279"/>
                  </a:lnTo>
                  <a:lnTo>
                    <a:pt x="261" y="312"/>
                  </a:lnTo>
                  <a:lnTo>
                    <a:pt x="294" y="342"/>
                  </a:lnTo>
                  <a:lnTo>
                    <a:pt x="328" y="372"/>
                  </a:lnTo>
                  <a:lnTo>
                    <a:pt x="363" y="400"/>
                  </a:lnTo>
                  <a:lnTo>
                    <a:pt x="399" y="428"/>
                  </a:lnTo>
                  <a:lnTo>
                    <a:pt x="436" y="453"/>
                  </a:lnTo>
                  <a:lnTo>
                    <a:pt x="474" y="478"/>
                  </a:lnTo>
                  <a:lnTo>
                    <a:pt x="513" y="501"/>
                  </a:lnTo>
                  <a:lnTo>
                    <a:pt x="535" y="512"/>
                  </a:lnTo>
                  <a:lnTo>
                    <a:pt x="556" y="524"/>
                  </a:lnTo>
                  <a:lnTo>
                    <a:pt x="578" y="534"/>
                  </a:lnTo>
                  <a:lnTo>
                    <a:pt x="599" y="544"/>
                  </a:lnTo>
                  <a:lnTo>
                    <a:pt x="622" y="553"/>
                  </a:lnTo>
                  <a:lnTo>
                    <a:pt x="644" y="562"/>
                  </a:lnTo>
                  <a:lnTo>
                    <a:pt x="667" y="570"/>
                  </a:lnTo>
                  <a:lnTo>
                    <a:pt x="688" y="578"/>
                  </a:lnTo>
                  <a:lnTo>
                    <a:pt x="695" y="580"/>
                  </a:lnTo>
                  <a:lnTo>
                    <a:pt x="701" y="583"/>
                  </a:lnTo>
                  <a:lnTo>
                    <a:pt x="708" y="585"/>
                  </a:lnTo>
                  <a:lnTo>
                    <a:pt x="716" y="586"/>
                  </a:lnTo>
                  <a:lnTo>
                    <a:pt x="723" y="590"/>
                  </a:lnTo>
                  <a:lnTo>
                    <a:pt x="730" y="591"/>
                  </a:lnTo>
                  <a:lnTo>
                    <a:pt x="736" y="593"/>
                  </a:lnTo>
                  <a:lnTo>
                    <a:pt x="743" y="595"/>
                  </a:lnTo>
                  <a:lnTo>
                    <a:pt x="749" y="596"/>
                  </a:lnTo>
                  <a:lnTo>
                    <a:pt x="758" y="596"/>
                  </a:lnTo>
                  <a:lnTo>
                    <a:pt x="766" y="598"/>
                  </a:lnTo>
                  <a:lnTo>
                    <a:pt x="769" y="598"/>
                  </a:lnTo>
                  <a:lnTo>
                    <a:pt x="772" y="600"/>
                  </a:lnTo>
                  <a:lnTo>
                    <a:pt x="777" y="596"/>
                  </a:lnTo>
                  <a:lnTo>
                    <a:pt x="779" y="591"/>
                  </a:lnTo>
                  <a:lnTo>
                    <a:pt x="779" y="586"/>
                  </a:lnTo>
                  <a:lnTo>
                    <a:pt x="774" y="582"/>
                  </a:lnTo>
                  <a:lnTo>
                    <a:pt x="768" y="577"/>
                  </a:lnTo>
                  <a:lnTo>
                    <a:pt x="759" y="572"/>
                  </a:lnTo>
                  <a:lnTo>
                    <a:pt x="751" y="568"/>
                  </a:lnTo>
                  <a:lnTo>
                    <a:pt x="741" y="567"/>
                  </a:lnTo>
                  <a:lnTo>
                    <a:pt x="733" y="563"/>
                  </a:lnTo>
                  <a:lnTo>
                    <a:pt x="725" y="562"/>
                  </a:lnTo>
                  <a:lnTo>
                    <a:pt x="716" y="560"/>
                  </a:lnTo>
                  <a:lnTo>
                    <a:pt x="695" y="553"/>
                  </a:lnTo>
                  <a:lnTo>
                    <a:pt x="672" y="545"/>
                  </a:lnTo>
                  <a:lnTo>
                    <a:pt x="650" y="537"/>
                  </a:lnTo>
                  <a:lnTo>
                    <a:pt x="627" y="529"/>
                  </a:lnTo>
                  <a:lnTo>
                    <a:pt x="606" y="519"/>
                  </a:lnTo>
                  <a:lnTo>
                    <a:pt x="584" y="509"/>
                  </a:lnTo>
                  <a:lnTo>
                    <a:pt x="563" y="499"/>
                  </a:lnTo>
                  <a:lnTo>
                    <a:pt x="541" y="489"/>
                  </a:lnTo>
                  <a:lnTo>
                    <a:pt x="500" y="468"/>
                  </a:lnTo>
                  <a:lnTo>
                    <a:pt x="460" y="445"/>
                  </a:lnTo>
                  <a:lnTo>
                    <a:pt x="421" y="420"/>
                  </a:lnTo>
                  <a:lnTo>
                    <a:pt x="383" y="393"/>
                  </a:lnTo>
                  <a:lnTo>
                    <a:pt x="346" y="367"/>
                  </a:lnTo>
                  <a:lnTo>
                    <a:pt x="310" y="339"/>
                  </a:lnTo>
                  <a:lnTo>
                    <a:pt x="275" y="309"/>
                  </a:lnTo>
                  <a:lnTo>
                    <a:pt x="241" y="278"/>
                  </a:lnTo>
                  <a:lnTo>
                    <a:pt x="208" y="246"/>
                  </a:lnTo>
                  <a:lnTo>
                    <a:pt x="176" y="213"/>
                  </a:lnTo>
                  <a:lnTo>
                    <a:pt x="145" y="180"/>
                  </a:lnTo>
                  <a:lnTo>
                    <a:pt x="114" y="146"/>
                  </a:lnTo>
                  <a:lnTo>
                    <a:pt x="84" y="111"/>
                  </a:lnTo>
                  <a:lnTo>
                    <a:pt x="56" y="75"/>
                  </a:lnTo>
                  <a:lnTo>
                    <a:pt x="28" y="3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4" name="Freeform 100"/>
            <p:cNvSpPr>
              <a:spLocks/>
            </p:cNvSpPr>
            <p:nvPr/>
          </p:nvSpPr>
          <p:spPr bwMode="auto">
            <a:xfrm>
              <a:off x="4925" y="3526"/>
              <a:ext cx="342" cy="273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48" y="59"/>
                </a:cxn>
                <a:cxn ang="0">
                  <a:pos x="77" y="100"/>
                </a:cxn>
                <a:cxn ang="0">
                  <a:pos x="114" y="135"/>
                </a:cxn>
                <a:cxn ang="0">
                  <a:pos x="162" y="165"/>
                </a:cxn>
                <a:cxn ang="0">
                  <a:pos x="216" y="188"/>
                </a:cxn>
                <a:cxn ang="0">
                  <a:pos x="271" y="204"/>
                </a:cxn>
                <a:cxn ang="0">
                  <a:pos x="328" y="216"/>
                </a:cxn>
                <a:cxn ang="0">
                  <a:pos x="373" y="226"/>
                </a:cxn>
                <a:cxn ang="0">
                  <a:pos x="401" y="234"/>
                </a:cxn>
                <a:cxn ang="0">
                  <a:pos x="429" y="246"/>
                </a:cxn>
                <a:cxn ang="0">
                  <a:pos x="455" y="257"/>
                </a:cxn>
                <a:cxn ang="0">
                  <a:pos x="482" y="272"/>
                </a:cxn>
                <a:cxn ang="0">
                  <a:pos x="505" y="288"/>
                </a:cxn>
                <a:cxn ang="0">
                  <a:pos x="526" y="307"/>
                </a:cxn>
                <a:cxn ang="0">
                  <a:pos x="550" y="325"/>
                </a:cxn>
                <a:cxn ang="0">
                  <a:pos x="586" y="353"/>
                </a:cxn>
                <a:cxn ang="0">
                  <a:pos x="626" y="399"/>
                </a:cxn>
                <a:cxn ang="0">
                  <a:pos x="654" y="454"/>
                </a:cxn>
                <a:cxn ang="0">
                  <a:pos x="673" y="513"/>
                </a:cxn>
                <a:cxn ang="0">
                  <a:pos x="680" y="546"/>
                </a:cxn>
                <a:cxn ang="0">
                  <a:pos x="685" y="543"/>
                </a:cxn>
                <a:cxn ang="0">
                  <a:pos x="682" y="515"/>
                </a:cxn>
                <a:cxn ang="0">
                  <a:pos x="670" y="463"/>
                </a:cxn>
                <a:cxn ang="0">
                  <a:pos x="652" y="416"/>
                </a:cxn>
                <a:cxn ang="0">
                  <a:pos x="627" y="369"/>
                </a:cxn>
                <a:cxn ang="0">
                  <a:pos x="601" y="340"/>
                </a:cxn>
                <a:cxn ang="0">
                  <a:pos x="579" y="320"/>
                </a:cxn>
                <a:cxn ang="0">
                  <a:pos x="558" y="300"/>
                </a:cxn>
                <a:cxn ang="0">
                  <a:pos x="536" y="282"/>
                </a:cxn>
                <a:cxn ang="0">
                  <a:pos x="515" y="264"/>
                </a:cxn>
                <a:cxn ang="0">
                  <a:pos x="492" y="247"/>
                </a:cxn>
                <a:cxn ang="0">
                  <a:pos x="469" y="232"/>
                </a:cxn>
                <a:cxn ang="0">
                  <a:pos x="444" y="219"/>
                </a:cxn>
                <a:cxn ang="0">
                  <a:pos x="401" y="203"/>
                </a:cxn>
                <a:cxn ang="0">
                  <a:pos x="338" y="186"/>
                </a:cxn>
                <a:cxn ang="0">
                  <a:pos x="275" y="175"/>
                </a:cxn>
                <a:cxn ang="0">
                  <a:pos x="213" y="161"/>
                </a:cxn>
                <a:cxn ang="0">
                  <a:pos x="166" y="145"/>
                </a:cxn>
                <a:cxn ang="0">
                  <a:pos x="138" y="132"/>
                </a:cxn>
                <a:cxn ang="0">
                  <a:pos x="114" y="115"/>
                </a:cxn>
                <a:cxn ang="0">
                  <a:pos x="89" y="95"/>
                </a:cxn>
                <a:cxn ang="0">
                  <a:pos x="67" y="74"/>
                </a:cxn>
                <a:cxn ang="0">
                  <a:pos x="49" y="51"/>
                </a:cxn>
                <a:cxn ang="0">
                  <a:pos x="29" y="29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685" h="546">
                  <a:moveTo>
                    <a:pt x="0" y="1"/>
                  </a:moveTo>
                  <a:lnTo>
                    <a:pt x="16" y="19"/>
                  </a:lnTo>
                  <a:lnTo>
                    <a:pt x="33" y="39"/>
                  </a:lnTo>
                  <a:lnTo>
                    <a:pt x="48" y="59"/>
                  </a:lnTo>
                  <a:lnTo>
                    <a:pt x="62" y="80"/>
                  </a:lnTo>
                  <a:lnTo>
                    <a:pt x="77" y="100"/>
                  </a:lnTo>
                  <a:lnTo>
                    <a:pt x="95" y="118"/>
                  </a:lnTo>
                  <a:lnTo>
                    <a:pt x="114" y="135"/>
                  </a:lnTo>
                  <a:lnTo>
                    <a:pt x="135" y="150"/>
                  </a:lnTo>
                  <a:lnTo>
                    <a:pt x="162" y="165"/>
                  </a:lnTo>
                  <a:lnTo>
                    <a:pt x="188" y="176"/>
                  </a:lnTo>
                  <a:lnTo>
                    <a:pt x="216" y="188"/>
                  </a:lnTo>
                  <a:lnTo>
                    <a:pt x="242" y="196"/>
                  </a:lnTo>
                  <a:lnTo>
                    <a:pt x="271" y="204"/>
                  </a:lnTo>
                  <a:lnTo>
                    <a:pt x="300" y="211"/>
                  </a:lnTo>
                  <a:lnTo>
                    <a:pt x="328" y="216"/>
                  </a:lnTo>
                  <a:lnTo>
                    <a:pt x="358" y="222"/>
                  </a:lnTo>
                  <a:lnTo>
                    <a:pt x="373" y="226"/>
                  </a:lnTo>
                  <a:lnTo>
                    <a:pt x="388" y="229"/>
                  </a:lnTo>
                  <a:lnTo>
                    <a:pt x="401" y="234"/>
                  </a:lnTo>
                  <a:lnTo>
                    <a:pt x="416" y="239"/>
                  </a:lnTo>
                  <a:lnTo>
                    <a:pt x="429" y="246"/>
                  </a:lnTo>
                  <a:lnTo>
                    <a:pt x="442" y="251"/>
                  </a:lnTo>
                  <a:lnTo>
                    <a:pt x="455" y="257"/>
                  </a:lnTo>
                  <a:lnTo>
                    <a:pt x="469" y="264"/>
                  </a:lnTo>
                  <a:lnTo>
                    <a:pt x="482" y="272"/>
                  </a:lnTo>
                  <a:lnTo>
                    <a:pt x="493" y="280"/>
                  </a:lnTo>
                  <a:lnTo>
                    <a:pt x="505" y="288"/>
                  </a:lnTo>
                  <a:lnTo>
                    <a:pt x="517" y="298"/>
                  </a:lnTo>
                  <a:lnTo>
                    <a:pt x="526" y="307"/>
                  </a:lnTo>
                  <a:lnTo>
                    <a:pt x="538" y="317"/>
                  </a:lnTo>
                  <a:lnTo>
                    <a:pt x="550" y="325"/>
                  </a:lnTo>
                  <a:lnTo>
                    <a:pt x="561" y="333"/>
                  </a:lnTo>
                  <a:lnTo>
                    <a:pt x="586" y="353"/>
                  </a:lnTo>
                  <a:lnTo>
                    <a:pt x="607" y="376"/>
                  </a:lnTo>
                  <a:lnTo>
                    <a:pt x="626" y="399"/>
                  </a:lnTo>
                  <a:lnTo>
                    <a:pt x="640" y="425"/>
                  </a:lnTo>
                  <a:lnTo>
                    <a:pt x="654" y="454"/>
                  </a:lnTo>
                  <a:lnTo>
                    <a:pt x="663" y="482"/>
                  </a:lnTo>
                  <a:lnTo>
                    <a:pt x="673" y="513"/>
                  </a:lnTo>
                  <a:lnTo>
                    <a:pt x="680" y="544"/>
                  </a:lnTo>
                  <a:lnTo>
                    <a:pt x="680" y="546"/>
                  </a:lnTo>
                  <a:lnTo>
                    <a:pt x="683" y="544"/>
                  </a:lnTo>
                  <a:lnTo>
                    <a:pt x="685" y="543"/>
                  </a:lnTo>
                  <a:lnTo>
                    <a:pt x="685" y="541"/>
                  </a:lnTo>
                  <a:lnTo>
                    <a:pt x="682" y="515"/>
                  </a:lnTo>
                  <a:lnTo>
                    <a:pt x="677" y="490"/>
                  </a:lnTo>
                  <a:lnTo>
                    <a:pt x="670" y="463"/>
                  </a:lnTo>
                  <a:lnTo>
                    <a:pt x="662" y="439"/>
                  </a:lnTo>
                  <a:lnTo>
                    <a:pt x="652" y="416"/>
                  </a:lnTo>
                  <a:lnTo>
                    <a:pt x="640" y="392"/>
                  </a:lnTo>
                  <a:lnTo>
                    <a:pt x="627" y="369"/>
                  </a:lnTo>
                  <a:lnTo>
                    <a:pt x="611" y="350"/>
                  </a:lnTo>
                  <a:lnTo>
                    <a:pt x="601" y="340"/>
                  </a:lnTo>
                  <a:lnTo>
                    <a:pt x="591" y="330"/>
                  </a:lnTo>
                  <a:lnTo>
                    <a:pt x="579" y="320"/>
                  </a:lnTo>
                  <a:lnTo>
                    <a:pt x="569" y="310"/>
                  </a:lnTo>
                  <a:lnTo>
                    <a:pt x="558" y="300"/>
                  </a:lnTo>
                  <a:lnTo>
                    <a:pt x="546" y="290"/>
                  </a:lnTo>
                  <a:lnTo>
                    <a:pt x="536" y="282"/>
                  </a:lnTo>
                  <a:lnTo>
                    <a:pt x="525" y="272"/>
                  </a:lnTo>
                  <a:lnTo>
                    <a:pt x="515" y="264"/>
                  </a:lnTo>
                  <a:lnTo>
                    <a:pt x="503" y="254"/>
                  </a:lnTo>
                  <a:lnTo>
                    <a:pt x="492" y="247"/>
                  </a:lnTo>
                  <a:lnTo>
                    <a:pt x="480" y="239"/>
                  </a:lnTo>
                  <a:lnTo>
                    <a:pt x="469" y="232"/>
                  </a:lnTo>
                  <a:lnTo>
                    <a:pt x="455" y="226"/>
                  </a:lnTo>
                  <a:lnTo>
                    <a:pt x="444" y="219"/>
                  </a:lnTo>
                  <a:lnTo>
                    <a:pt x="431" y="214"/>
                  </a:lnTo>
                  <a:lnTo>
                    <a:pt x="401" y="203"/>
                  </a:lnTo>
                  <a:lnTo>
                    <a:pt x="370" y="194"/>
                  </a:lnTo>
                  <a:lnTo>
                    <a:pt x="338" y="186"/>
                  </a:lnTo>
                  <a:lnTo>
                    <a:pt x="307" y="181"/>
                  </a:lnTo>
                  <a:lnTo>
                    <a:pt x="275" y="175"/>
                  </a:lnTo>
                  <a:lnTo>
                    <a:pt x="244" y="170"/>
                  </a:lnTo>
                  <a:lnTo>
                    <a:pt x="213" y="161"/>
                  </a:lnTo>
                  <a:lnTo>
                    <a:pt x="181" y="151"/>
                  </a:lnTo>
                  <a:lnTo>
                    <a:pt x="166" y="145"/>
                  </a:lnTo>
                  <a:lnTo>
                    <a:pt x="153" y="138"/>
                  </a:lnTo>
                  <a:lnTo>
                    <a:pt x="138" y="132"/>
                  </a:lnTo>
                  <a:lnTo>
                    <a:pt x="125" y="123"/>
                  </a:lnTo>
                  <a:lnTo>
                    <a:pt x="114" y="115"/>
                  </a:lnTo>
                  <a:lnTo>
                    <a:pt x="100" y="105"/>
                  </a:lnTo>
                  <a:lnTo>
                    <a:pt x="89" y="95"/>
                  </a:lnTo>
                  <a:lnTo>
                    <a:pt x="77" y="84"/>
                  </a:lnTo>
                  <a:lnTo>
                    <a:pt x="67" y="74"/>
                  </a:lnTo>
                  <a:lnTo>
                    <a:pt x="58" y="62"/>
                  </a:lnTo>
                  <a:lnTo>
                    <a:pt x="49" y="51"/>
                  </a:lnTo>
                  <a:lnTo>
                    <a:pt x="39" y="41"/>
                  </a:lnTo>
                  <a:lnTo>
                    <a:pt x="29" y="29"/>
                  </a:lnTo>
                  <a:lnTo>
                    <a:pt x="20" y="19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5" name="Freeform 101"/>
            <p:cNvSpPr>
              <a:spLocks/>
            </p:cNvSpPr>
            <p:nvPr/>
          </p:nvSpPr>
          <p:spPr bwMode="auto">
            <a:xfrm>
              <a:off x="5228" y="3323"/>
              <a:ext cx="413" cy="375"/>
            </a:xfrm>
            <a:custGeom>
              <a:avLst/>
              <a:gdLst/>
              <a:ahLst/>
              <a:cxnLst>
                <a:cxn ang="0">
                  <a:pos x="771" y="4"/>
                </a:cxn>
                <a:cxn ang="0">
                  <a:pos x="687" y="0"/>
                </a:cxn>
                <a:cxn ang="0">
                  <a:pos x="602" y="1"/>
                </a:cxn>
                <a:cxn ang="0">
                  <a:pos x="517" y="11"/>
                </a:cxn>
                <a:cxn ang="0">
                  <a:pos x="432" y="23"/>
                </a:cxn>
                <a:cxn ang="0">
                  <a:pos x="351" y="39"/>
                </a:cxn>
                <a:cxn ang="0">
                  <a:pos x="272" y="67"/>
                </a:cxn>
                <a:cxn ang="0">
                  <a:pos x="196" y="107"/>
                </a:cxn>
                <a:cxn ang="0">
                  <a:pos x="127" y="150"/>
                </a:cxn>
                <a:cxn ang="0">
                  <a:pos x="69" y="199"/>
                </a:cxn>
                <a:cxn ang="0">
                  <a:pos x="24" y="265"/>
                </a:cxn>
                <a:cxn ang="0">
                  <a:pos x="5" y="412"/>
                </a:cxn>
                <a:cxn ang="0">
                  <a:pos x="51" y="498"/>
                </a:cxn>
                <a:cxn ang="0">
                  <a:pos x="107" y="538"/>
                </a:cxn>
                <a:cxn ang="0">
                  <a:pos x="170" y="569"/>
                </a:cxn>
                <a:cxn ang="0">
                  <a:pos x="201" y="590"/>
                </a:cxn>
                <a:cxn ang="0">
                  <a:pos x="216" y="615"/>
                </a:cxn>
                <a:cxn ang="0">
                  <a:pos x="193" y="630"/>
                </a:cxn>
                <a:cxn ang="0">
                  <a:pos x="168" y="635"/>
                </a:cxn>
                <a:cxn ang="0">
                  <a:pos x="133" y="652"/>
                </a:cxn>
                <a:cxn ang="0">
                  <a:pos x="109" y="708"/>
                </a:cxn>
                <a:cxn ang="0">
                  <a:pos x="135" y="751"/>
                </a:cxn>
                <a:cxn ang="0">
                  <a:pos x="135" y="747"/>
                </a:cxn>
                <a:cxn ang="0">
                  <a:pos x="115" y="698"/>
                </a:cxn>
                <a:cxn ang="0">
                  <a:pos x="140" y="657"/>
                </a:cxn>
                <a:cxn ang="0">
                  <a:pos x="186" y="642"/>
                </a:cxn>
                <a:cxn ang="0">
                  <a:pos x="219" y="630"/>
                </a:cxn>
                <a:cxn ang="0">
                  <a:pos x="229" y="577"/>
                </a:cxn>
                <a:cxn ang="0">
                  <a:pos x="195" y="529"/>
                </a:cxn>
                <a:cxn ang="0">
                  <a:pos x="140" y="491"/>
                </a:cxn>
                <a:cxn ang="0">
                  <a:pos x="89" y="452"/>
                </a:cxn>
                <a:cxn ang="0">
                  <a:pos x="57" y="384"/>
                </a:cxn>
                <a:cxn ang="0">
                  <a:pos x="62" y="310"/>
                </a:cxn>
                <a:cxn ang="0">
                  <a:pos x="87" y="242"/>
                </a:cxn>
                <a:cxn ang="0">
                  <a:pos x="132" y="188"/>
                </a:cxn>
                <a:cxn ang="0">
                  <a:pos x="186" y="143"/>
                </a:cxn>
                <a:cxn ang="0">
                  <a:pos x="252" y="102"/>
                </a:cxn>
                <a:cxn ang="0">
                  <a:pos x="335" y="69"/>
                </a:cxn>
                <a:cxn ang="0">
                  <a:pos x="417" y="44"/>
                </a:cxn>
                <a:cxn ang="0">
                  <a:pos x="492" y="26"/>
                </a:cxn>
                <a:cxn ang="0">
                  <a:pos x="568" y="13"/>
                </a:cxn>
                <a:cxn ang="0">
                  <a:pos x="645" y="6"/>
                </a:cxn>
                <a:cxn ang="0">
                  <a:pos x="723" y="6"/>
                </a:cxn>
                <a:cxn ang="0">
                  <a:pos x="801" y="11"/>
                </a:cxn>
                <a:cxn ang="0">
                  <a:pos x="827" y="14"/>
                </a:cxn>
                <a:cxn ang="0">
                  <a:pos x="827" y="14"/>
                </a:cxn>
              </a:cxnLst>
              <a:rect l="0" t="0" r="r" b="b"/>
              <a:pathLst>
                <a:path w="827" h="751">
                  <a:moveTo>
                    <a:pt x="827" y="14"/>
                  </a:moveTo>
                  <a:lnTo>
                    <a:pt x="799" y="9"/>
                  </a:lnTo>
                  <a:lnTo>
                    <a:pt x="771" y="4"/>
                  </a:lnTo>
                  <a:lnTo>
                    <a:pt x="743" y="3"/>
                  </a:lnTo>
                  <a:lnTo>
                    <a:pt x="715" y="0"/>
                  </a:lnTo>
                  <a:lnTo>
                    <a:pt x="687" y="0"/>
                  </a:lnTo>
                  <a:lnTo>
                    <a:pt x="659" y="0"/>
                  </a:lnTo>
                  <a:lnTo>
                    <a:pt x="630" y="0"/>
                  </a:lnTo>
                  <a:lnTo>
                    <a:pt x="602" y="1"/>
                  </a:lnTo>
                  <a:lnTo>
                    <a:pt x="573" y="4"/>
                  </a:lnTo>
                  <a:lnTo>
                    <a:pt x="545" y="6"/>
                  </a:lnTo>
                  <a:lnTo>
                    <a:pt x="517" y="11"/>
                  </a:lnTo>
                  <a:lnTo>
                    <a:pt x="488" y="14"/>
                  </a:lnTo>
                  <a:lnTo>
                    <a:pt x="460" y="18"/>
                  </a:lnTo>
                  <a:lnTo>
                    <a:pt x="432" y="23"/>
                  </a:lnTo>
                  <a:lnTo>
                    <a:pt x="406" y="28"/>
                  </a:lnTo>
                  <a:lnTo>
                    <a:pt x="378" y="33"/>
                  </a:lnTo>
                  <a:lnTo>
                    <a:pt x="351" y="39"/>
                  </a:lnTo>
                  <a:lnTo>
                    <a:pt x="323" y="47"/>
                  </a:lnTo>
                  <a:lnTo>
                    <a:pt x="297" y="56"/>
                  </a:lnTo>
                  <a:lnTo>
                    <a:pt x="272" y="67"/>
                  </a:lnTo>
                  <a:lnTo>
                    <a:pt x="246" y="80"/>
                  </a:lnTo>
                  <a:lnTo>
                    <a:pt x="221" y="94"/>
                  </a:lnTo>
                  <a:lnTo>
                    <a:pt x="196" y="107"/>
                  </a:lnTo>
                  <a:lnTo>
                    <a:pt x="173" y="120"/>
                  </a:lnTo>
                  <a:lnTo>
                    <a:pt x="150" y="135"/>
                  </a:lnTo>
                  <a:lnTo>
                    <a:pt x="127" y="150"/>
                  </a:lnTo>
                  <a:lnTo>
                    <a:pt x="105" y="165"/>
                  </a:lnTo>
                  <a:lnTo>
                    <a:pt x="87" y="181"/>
                  </a:lnTo>
                  <a:lnTo>
                    <a:pt x="69" y="199"/>
                  </a:lnTo>
                  <a:lnTo>
                    <a:pt x="53" y="219"/>
                  </a:lnTo>
                  <a:lnTo>
                    <a:pt x="38" y="241"/>
                  </a:lnTo>
                  <a:lnTo>
                    <a:pt x="24" y="265"/>
                  </a:lnTo>
                  <a:lnTo>
                    <a:pt x="6" y="313"/>
                  </a:lnTo>
                  <a:lnTo>
                    <a:pt x="0" y="363"/>
                  </a:lnTo>
                  <a:lnTo>
                    <a:pt x="5" y="412"/>
                  </a:lnTo>
                  <a:lnTo>
                    <a:pt x="23" y="460"/>
                  </a:lnTo>
                  <a:lnTo>
                    <a:pt x="36" y="482"/>
                  </a:lnTo>
                  <a:lnTo>
                    <a:pt x="51" y="498"/>
                  </a:lnTo>
                  <a:lnTo>
                    <a:pt x="69" y="513"/>
                  </a:lnTo>
                  <a:lnTo>
                    <a:pt x="87" y="526"/>
                  </a:lnTo>
                  <a:lnTo>
                    <a:pt x="107" y="538"/>
                  </a:lnTo>
                  <a:lnTo>
                    <a:pt x="127" y="548"/>
                  </a:lnTo>
                  <a:lnTo>
                    <a:pt x="148" y="559"/>
                  </a:lnTo>
                  <a:lnTo>
                    <a:pt x="170" y="569"/>
                  </a:lnTo>
                  <a:lnTo>
                    <a:pt x="181" y="576"/>
                  </a:lnTo>
                  <a:lnTo>
                    <a:pt x="191" y="582"/>
                  </a:lnTo>
                  <a:lnTo>
                    <a:pt x="201" y="590"/>
                  </a:lnTo>
                  <a:lnTo>
                    <a:pt x="211" y="599"/>
                  </a:lnTo>
                  <a:lnTo>
                    <a:pt x="216" y="607"/>
                  </a:lnTo>
                  <a:lnTo>
                    <a:pt x="216" y="615"/>
                  </a:lnTo>
                  <a:lnTo>
                    <a:pt x="211" y="620"/>
                  </a:lnTo>
                  <a:lnTo>
                    <a:pt x="203" y="625"/>
                  </a:lnTo>
                  <a:lnTo>
                    <a:pt x="193" y="630"/>
                  </a:lnTo>
                  <a:lnTo>
                    <a:pt x="183" y="632"/>
                  </a:lnTo>
                  <a:lnTo>
                    <a:pt x="175" y="633"/>
                  </a:lnTo>
                  <a:lnTo>
                    <a:pt x="168" y="635"/>
                  </a:lnTo>
                  <a:lnTo>
                    <a:pt x="155" y="638"/>
                  </a:lnTo>
                  <a:lnTo>
                    <a:pt x="145" y="645"/>
                  </a:lnTo>
                  <a:lnTo>
                    <a:pt x="133" y="652"/>
                  </a:lnTo>
                  <a:lnTo>
                    <a:pt x="125" y="661"/>
                  </a:lnTo>
                  <a:lnTo>
                    <a:pt x="110" y="683"/>
                  </a:lnTo>
                  <a:lnTo>
                    <a:pt x="109" y="708"/>
                  </a:lnTo>
                  <a:lnTo>
                    <a:pt x="117" y="731"/>
                  </a:lnTo>
                  <a:lnTo>
                    <a:pt x="133" y="751"/>
                  </a:lnTo>
                  <a:lnTo>
                    <a:pt x="135" y="751"/>
                  </a:lnTo>
                  <a:lnTo>
                    <a:pt x="135" y="749"/>
                  </a:lnTo>
                  <a:lnTo>
                    <a:pt x="135" y="747"/>
                  </a:lnTo>
                  <a:lnTo>
                    <a:pt x="135" y="747"/>
                  </a:lnTo>
                  <a:lnTo>
                    <a:pt x="124" y="731"/>
                  </a:lnTo>
                  <a:lnTo>
                    <a:pt x="117" y="714"/>
                  </a:lnTo>
                  <a:lnTo>
                    <a:pt x="115" y="698"/>
                  </a:lnTo>
                  <a:lnTo>
                    <a:pt x="119" y="681"/>
                  </a:lnTo>
                  <a:lnTo>
                    <a:pt x="127" y="668"/>
                  </a:lnTo>
                  <a:lnTo>
                    <a:pt x="140" y="657"/>
                  </a:lnTo>
                  <a:lnTo>
                    <a:pt x="155" y="648"/>
                  </a:lnTo>
                  <a:lnTo>
                    <a:pt x="175" y="643"/>
                  </a:lnTo>
                  <a:lnTo>
                    <a:pt x="186" y="642"/>
                  </a:lnTo>
                  <a:lnTo>
                    <a:pt x="198" y="638"/>
                  </a:lnTo>
                  <a:lnTo>
                    <a:pt x="209" y="635"/>
                  </a:lnTo>
                  <a:lnTo>
                    <a:pt x="219" y="630"/>
                  </a:lnTo>
                  <a:lnTo>
                    <a:pt x="231" y="615"/>
                  </a:lnTo>
                  <a:lnTo>
                    <a:pt x="233" y="597"/>
                  </a:lnTo>
                  <a:lnTo>
                    <a:pt x="229" y="577"/>
                  </a:lnTo>
                  <a:lnTo>
                    <a:pt x="221" y="561"/>
                  </a:lnTo>
                  <a:lnTo>
                    <a:pt x="209" y="544"/>
                  </a:lnTo>
                  <a:lnTo>
                    <a:pt x="195" y="529"/>
                  </a:lnTo>
                  <a:lnTo>
                    <a:pt x="176" y="516"/>
                  </a:lnTo>
                  <a:lnTo>
                    <a:pt x="158" y="503"/>
                  </a:lnTo>
                  <a:lnTo>
                    <a:pt x="140" y="491"/>
                  </a:lnTo>
                  <a:lnTo>
                    <a:pt x="122" y="478"/>
                  </a:lnTo>
                  <a:lnTo>
                    <a:pt x="104" y="465"/>
                  </a:lnTo>
                  <a:lnTo>
                    <a:pt x="89" y="452"/>
                  </a:lnTo>
                  <a:lnTo>
                    <a:pt x="74" y="430"/>
                  </a:lnTo>
                  <a:lnTo>
                    <a:pt x="62" y="409"/>
                  </a:lnTo>
                  <a:lnTo>
                    <a:pt x="57" y="384"/>
                  </a:lnTo>
                  <a:lnTo>
                    <a:pt x="56" y="359"/>
                  </a:lnTo>
                  <a:lnTo>
                    <a:pt x="59" y="335"/>
                  </a:lnTo>
                  <a:lnTo>
                    <a:pt x="62" y="310"/>
                  </a:lnTo>
                  <a:lnTo>
                    <a:pt x="69" y="285"/>
                  </a:lnTo>
                  <a:lnTo>
                    <a:pt x="77" y="262"/>
                  </a:lnTo>
                  <a:lnTo>
                    <a:pt x="87" y="242"/>
                  </a:lnTo>
                  <a:lnTo>
                    <a:pt x="99" y="222"/>
                  </a:lnTo>
                  <a:lnTo>
                    <a:pt x="115" y="204"/>
                  </a:lnTo>
                  <a:lnTo>
                    <a:pt x="132" y="188"/>
                  </a:lnTo>
                  <a:lnTo>
                    <a:pt x="150" y="173"/>
                  </a:lnTo>
                  <a:lnTo>
                    <a:pt x="168" y="158"/>
                  </a:lnTo>
                  <a:lnTo>
                    <a:pt x="186" y="143"/>
                  </a:lnTo>
                  <a:lnTo>
                    <a:pt x="204" y="130"/>
                  </a:lnTo>
                  <a:lnTo>
                    <a:pt x="228" y="115"/>
                  </a:lnTo>
                  <a:lnTo>
                    <a:pt x="252" y="102"/>
                  </a:lnTo>
                  <a:lnTo>
                    <a:pt x="279" y="89"/>
                  </a:lnTo>
                  <a:lnTo>
                    <a:pt x="307" y="79"/>
                  </a:lnTo>
                  <a:lnTo>
                    <a:pt x="335" y="69"/>
                  </a:lnTo>
                  <a:lnTo>
                    <a:pt x="363" y="61"/>
                  </a:lnTo>
                  <a:lnTo>
                    <a:pt x="391" y="52"/>
                  </a:lnTo>
                  <a:lnTo>
                    <a:pt x="417" y="44"/>
                  </a:lnTo>
                  <a:lnTo>
                    <a:pt x="442" y="37"/>
                  </a:lnTo>
                  <a:lnTo>
                    <a:pt x="467" y="31"/>
                  </a:lnTo>
                  <a:lnTo>
                    <a:pt x="492" y="26"/>
                  </a:lnTo>
                  <a:lnTo>
                    <a:pt x="517" y="21"/>
                  </a:lnTo>
                  <a:lnTo>
                    <a:pt x="543" y="16"/>
                  </a:lnTo>
                  <a:lnTo>
                    <a:pt x="568" y="13"/>
                  </a:lnTo>
                  <a:lnTo>
                    <a:pt x="594" y="9"/>
                  </a:lnTo>
                  <a:lnTo>
                    <a:pt x="619" y="8"/>
                  </a:lnTo>
                  <a:lnTo>
                    <a:pt x="645" y="6"/>
                  </a:lnTo>
                  <a:lnTo>
                    <a:pt x="670" y="6"/>
                  </a:lnTo>
                  <a:lnTo>
                    <a:pt x="696" y="6"/>
                  </a:lnTo>
                  <a:lnTo>
                    <a:pt x="723" y="6"/>
                  </a:lnTo>
                  <a:lnTo>
                    <a:pt x="749" y="8"/>
                  </a:lnTo>
                  <a:lnTo>
                    <a:pt x="774" y="9"/>
                  </a:lnTo>
                  <a:lnTo>
                    <a:pt x="801" y="11"/>
                  </a:lnTo>
                  <a:lnTo>
                    <a:pt x="827" y="14"/>
                  </a:lnTo>
                  <a:lnTo>
                    <a:pt x="827" y="14"/>
                  </a:lnTo>
                  <a:lnTo>
                    <a:pt x="827" y="14"/>
                  </a:lnTo>
                  <a:lnTo>
                    <a:pt x="827" y="14"/>
                  </a:lnTo>
                  <a:lnTo>
                    <a:pt x="827" y="14"/>
                  </a:lnTo>
                  <a:lnTo>
                    <a:pt x="82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6" name="Freeform 102"/>
            <p:cNvSpPr>
              <a:spLocks/>
            </p:cNvSpPr>
            <p:nvPr/>
          </p:nvSpPr>
          <p:spPr bwMode="auto">
            <a:xfrm>
              <a:off x="5043" y="3081"/>
              <a:ext cx="324" cy="568"/>
            </a:xfrm>
            <a:custGeom>
              <a:avLst/>
              <a:gdLst/>
              <a:ahLst/>
              <a:cxnLst>
                <a:cxn ang="0">
                  <a:pos x="611" y="23"/>
                </a:cxn>
                <a:cxn ang="0">
                  <a:pos x="543" y="69"/>
                </a:cxn>
                <a:cxn ang="0">
                  <a:pos x="475" y="119"/>
                </a:cxn>
                <a:cxn ang="0">
                  <a:pos x="414" y="173"/>
                </a:cxn>
                <a:cxn ang="0">
                  <a:pos x="358" y="233"/>
                </a:cxn>
                <a:cxn ang="0">
                  <a:pos x="307" y="294"/>
                </a:cxn>
                <a:cxn ang="0">
                  <a:pos x="259" y="358"/>
                </a:cxn>
                <a:cxn ang="0">
                  <a:pos x="214" y="424"/>
                </a:cxn>
                <a:cxn ang="0">
                  <a:pos x="148" y="535"/>
                </a:cxn>
                <a:cxn ang="0">
                  <a:pos x="77" y="696"/>
                </a:cxn>
                <a:cxn ang="0">
                  <a:pos x="30" y="868"/>
                </a:cxn>
                <a:cxn ang="0">
                  <a:pos x="5" y="1045"/>
                </a:cxn>
                <a:cxn ang="0">
                  <a:pos x="1" y="1136"/>
                </a:cxn>
                <a:cxn ang="0">
                  <a:pos x="6" y="1134"/>
                </a:cxn>
                <a:cxn ang="0">
                  <a:pos x="13" y="1088"/>
                </a:cxn>
                <a:cxn ang="0">
                  <a:pos x="23" y="1004"/>
                </a:cxn>
                <a:cxn ang="0">
                  <a:pos x="35" y="921"/>
                </a:cxn>
                <a:cxn ang="0">
                  <a:pos x="51" y="837"/>
                </a:cxn>
                <a:cxn ang="0">
                  <a:pos x="72" y="753"/>
                </a:cxn>
                <a:cxn ang="0">
                  <a:pos x="99" y="668"/>
                </a:cxn>
                <a:cxn ang="0">
                  <a:pos x="132" y="588"/>
                </a:cxn>
                <a:cxn ang="0">
                  <a:pos x="172" y="508"/>
                </a:cxn>
                <a:cxn ang="0">
                  <a:pos x="214" y="437"/>
                </a:cxn>
                <a:cxn ang="0">
                  <a:pos x="257" y="370"/>
                </a:cxn>
                <a:cxn ang="0">
                  <a:pos x="304" y="307"/>
                </a:cxn>
                <a:cxn ang="0">
                  <a:pos x="353" y="244"/>
                </a:cxn>
                <a:cxn ang="0">
                  <a:pos x="393" y="198"/>
                </a:cxn>
                <a:cxn ang="0">
                  <a:pos x="423" y="168"/>
                </a:cxn>
                <a:cxn ang="0">
                  <a:pos x="454" y="139"/>
                </a:cxn>
                <a:cxn ang="0">
                  <a:pos x="489" y="112"/>
                </a:cxn>
                <a:cxn ang="0">
                  <a:pos x="522" y="86"/>
                </a:cxn>
                <a:cxn ang="0">
                  <a:pos x="556" y="61"/>
                </a:cxn>
                <a:cxn ang="0">
                  <a:pos x="593" y="36"/>
                </a:cxn>
                <a:cxn ang="0">
                  <a:pos x="627" y="11"/>
                </a:cxn>
                <a:cxn ang="0">
                  <a:pos x="647" y="0"/>
                </a:cxn>
                <a:cxn ang="0">
                  <a:pos x="647" y="0"/>
                </a:cxn>
                <a:cxn ang="0">
                  <a:pos x="645" y="0"/>
                </a:cxn>
              </a:cxnLst>
              <a:rect l="0" t="0" r="r" b="b"/>
              <a:pathLst>
                <a:path w="647" h="1136">
                  <a:moveTo>
                    <a:pt x="645" y="0"/>
                  </a:moveTo>
                  <a:lnTo>
                    <a:pt x="611" y="23"/>
                  </a:lnTo>
                  <a:lnTo>
                    <a:pt x="576" y="46"/>
                  </a:lnTo>
                  <a:lnTo>
                    <a:pt x="543" y="69"/>
                  </a:lnTo>
                  <a:lnTo>
                    <a:pt x="508" y="94"/>
                  </a:lnTo>
                  <a:lnTo>
                    <a:pt x="475" y="119"/>
                  </a:lnTo>
                  <a:lnTo>
                    <a:pt x="444" y="145"/>
                  </a:lnTo>
                  <a:lnTo>
                    <a:pt x="414" y="173"/>
                  </a:lnTo>
                  <a:lnTo>
                    <a:pt x="385" y="203"/>
                  </a:lnTo>
                  <a:lnTo>
                    <a:pt x="358" y="233"/>
                  </a:lnTo>
                  <a:lnTo>
                    <a:pt x="332" y="262"/>
                  </a:lnTo>
                  <a:lnTo>
                    <a:pt x="307" y="294"/>
                  </a:lnTo>
                  <a:lnTo>
                    <a:pt x="282" y="325"/>
                  </a:lnTo>
                  <a:lnTo>
                    <a:pt x="259" y="358"/>
                  </a:lnTo>
                  <a:lnTo>
                    <a:pt x="236" y="391"/>
                  </a:lnTo>
                  <a:lnTo>
                    <a:pt x="214" y="424"/>
                  </a:lnTo>
                  <a:lnTo>
                    <a:pt x="193" y="457"/>
                  </a:lnTo>
                  <a:lnTo>
                    <a:pt x="148" y="535"/>
                  </a:lnTo>
                  <a:lnTo>
                    <a:pt x="110" y="614"/>
                  </a:lnTo>
                  <a:lnTo>
                    <a:pt x="77" y="696"/>
                  </a:lnTo>
                  <a:lnTo>
                    <a:pt x="51" y="782"/>
                  </a:lnTo>
                  <a:lnTo>
                    <a:pt x="30" y="868"/>
                  </a:lnTo>
                  <a:lnTo>
                    <a:pt x="15" y="956"/>
                  </a:lnTo>
                  <a:lnTo>
                    <a:pt x="5" y="1045"/>
                  </a:lnTo>
                  <a:lnTo>
                    <a:pt x="0" y="1134"/>
                  </a:lnTo>
                  <a:lnTo>
                    <a:pt x="1" y="1136"/>
                  </a:lnTo>
                  <a:lnTo>
                    <a:pt x="5" y="1136"/>
                  </a:lnTo>
                  <a:lnTo>
                    <a:pt x="6" y="1134"/>
                  </a:lnTo>
                  <a:lnTo>
                    <a:pt x="8" y="1131"/>
                  </a:lnTo>
                  <a:lnTo>
                    <a:pt x="13" y="1088"/>
                  </a:lnTo>
                  <a:lnTo>
                    <a:pt x="18" y="1046"/>
                  </a:lnTo>
                  <a:lnTo>
                    <a:pt x="23" y="1004"/>
                  </a:lnTo>
                  <a:lnTo>
                    <a:pt x="28" y="962"/>
                  </a:lnTo>
                  <a:lnTo>
                    <a:pt x="35" y="921"/>
                  </a:lnTo>
                  <a:lnTo>
                    <a:pt x="43" y="878"/>
                  </a:lnTo>
                  <a:lnTo>
                    <a:pt x="51" y="837"/>
                  </a:lnTo>
                  <a:lnTo>
                    <a:pt x="61" y="796"/>
                  </a:lnTo>
                  <a:lnTo>
                    <a:pt x="72" y="753"/>
                  </a:lnTo>
                  <a:lnTo>
                    <a:pt x="84" y="710"/>
                  </a:lnTo>
                  <a:lnTo>
                    <a:pt x="99" y="668"/>
                  </a:lnTo>
                  <a:lnTo>
                    <a:pt x="115" y="627"/>
                  </a:lnTo>
                  <a:lnTo>
                    <a:pt x="132" y="588"/>
                  </a:lnTo>
                  <a:lnTo>
                    <a:pt x="152" y="548"/>
                  </a:lnTo>
                  <a:lnTo>
                    <a:pt x="172" y="508"/>
                  </a:lnTo>
                  <a:lnTo>
                    <a:pt x="193" y="470"/>
                  </a:lnTo>
                  <a:lnTo>
                    <a:pt x="214" y="437"/>
                  </a:lnTo>
                  <a:lnTo>
                    <a:pt x="236" y="403"/>
                  </a:lnTo>
                  <a:lnTo>
                    <a:pt x="257" y="370"/>
                  </a:lnTo>
                  <a:lnTo>
                    <a:pt x="281" y="338"/>
                  </a:lnTo>
                  <a:lnTo>
                    <a:pt x="304" y="307"/>
                  </a:lnTo>
                  <a:lnTo>
                    <a:pt x="328" y="276"/>
                  </a:lnTo>
                  <a:lnTo>
                    <a:pt x="353" y="244"/>
                  </a:lnTo>
                  <a:lnTo>
                    <a:pt x="378" y="214"/>
                  </a:lnTo>
                  <a:lnTo>
                    <a:pt x="393" y="198"/>
                  </a:lnTo>
                  <a:lnTo>
                    <a:pt x="408" y="183"/>
                  </a:lnTo>
                  <a:lnTo>
                    <a:pt x="423" y="168"/>
                  </a:lnTo>
                  <a:lnTo>
                    <a:pt x="439" y="153"/>
                  </a:lnTo>
                  <a:lnTo>
                    <a:pt x="454" y="139"/>
                  </a:lnTo>
                  <a:lnTo>
                    <a:pt x="470" y="125"/>
                  </a:lnTo>
                  <a:lnTo>
                    <a:pt x="489" y="112"/>
                  </a:lnTo>
                  <a:lnTo>
                    <a:pt x="505" y="99"/>
                  </a:lnTo>
                  <a:lnTo>
                    <a:pt x="522" y="86"/>
                  </a:lnTo>
                  <a:lnTo>
                    <a:pt x="540" y="73"/>
                  </a:lnTo>
                  <a:lnTo>
                    <a:pt x="556" y="61"/>
                  </a:lnTo>
                  <a:lnTo>
                    <a:pt x="574" y="48"/>
                  </a:lnTo>
                  <a:lnTo>
                    <a:pt x="593" y="36"/>
                  </a:lnTo>
                  <a:lnTo>
                    <a:pt x="611" y="25"/>
                  </a:lnTo>
                  <a:lnTo>
                    <a:pt x="627" y="11"/>
                  </a:lnTo>
                  <a:lnTo>
                    <a:pt x="645" y="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5" y="0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7" name="Freeform 103"/>
            <p:cNvSpPr>
              <a:spLocks/>
            </p:cNvSpPr>
            <p:nvPr/>
          </p:nvSpPr>
          <p:spPr bwMode="auto">
            <a:xfrm>
              <a:off x="5251" y="3118"/>
              <a:ext cx="124" cy="206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224" y="23"/>
                </a:cxn>
                <a:cxn ang="0">
                  <a:pos x="205" y="46"/>
                </a:cxn>
                <a:cxn ang="0">
                  <a:pos x="185" y="71"/>
                </a:cxn>
                <a:cxn ang="0">
                  <a:pos x="165" y="96"/>
                </a:cxn>
                <a:cxn ang="0">
                  <a:pos x="147" y="122"/>
                </a:cxn>
                <a:cxn ang="0">
                  <a:pos x="129" y="147"/>
                </a:cxn>
                <a:cxn ang="0">
                  <a:pos x="111" y="173"/>
                </a:cxn>
                <a:cxn ang="0">
                  <a:pos x="94" y="200"/>
                </a:cxn>
                <a:cxn ang="0">
                  <a:pos x="78" y="225"/>
                </a:cxn>
                <a:cxn ang="0">
                  <a:pos x="63" y="249"/>
                </a:cxn>
                <a:cxn ang="0">
                  <a:pos x="48" y="274"/>
                </a:cxn>
                <a:cxn ang="0">
                  <a:pos x="35" y="299"/>
                </a:cxn>
                <a:cxn ang="0">
                  <a:pos x="23" y="325"/>
                </a:cxn>
                <a:cxn ang="0">
                  <a:pos x="13" y="352"/>
                </a:cxn>
                <a:cxn ang="0">
                  <a:pos x="7" y="380"/>
                </a:cxn>
                <a:cxn ang="0">
                  <a:pos x="0" y="410"/>
                </a:cxn>
                <a:cxn ang="0">
                  <a:pos x="2" y="413"/>
                </a:cxn>
                <a:cxn ang="0">
                  <a:pos x="5" y="413"/>
                </a:cxn>
                <a:cxn ang="0">
                  <a:pos x="8" y="410"/>
                </a:cxn>
                <a:cxn ang="0">
                  <a:pos x="10" y="406"/>
                </a:cxn>
                <a:cxn ang="0">
                  <a:pos x="18" y="380"/>
                </a:cxn>
                <a:cxn ang="0">
                  <a:pos x="26" y="353"/>
                </a:cxn>
                <a:cxn ang="0">
                  <a:pos x="36" y="327"/>
                </a:cxn>
                <a:cxn ang="0">
                  <a:pos x="48" y="302"/>
                </a:cxn>
                <a:cxn ang="0">
                  <a:pos x="59" y="277"/>
                </a:cxn>
                <a:cxn ang="0">
                  <a:pos x="73" y="253"/>
                </a:cxn>
                <a:cxn ang="0">
                  <a:pos x="86" y="228"/>
                </a:cxn>
                <a:cxn ang="0">
                  <a:pos x="101" y="205"/>
                </a:cxn>
                <a:cxn ang="0">
                  <a:pos x="117" y="178"/>
                </a:cxn>
                <a:cxn ang="0">
                  <a:pos x="134" y="152"/>
                </a:cxn>
                <a:cxn ang="0">
                  <a:pos x="150" y="126"/>
                </a:cxn>
                <a:cxn ang="0">
                  <a:pos x="168" y="99"/>
                </a:cxn>
                <a:cxn ang="0">
                  <a:pos x="187" y="74"/>
                </a:cxn>
                <a:cxn ang="0">
                  <a:pos x="206" y="50"/>
                </a:cxn>
                <a:cxn ang="0">
                  <a:pos x="226" y="25"/>
                </a:cxn>
                <a:cxn ang="0">
                  <a:pos x="248" y="2"/>
                </a:cxn>
                <a:cxn ang="0">
                  <a:pos x="248" y="2"/>
                </a:cxn>
                <a:cxn ang="0">
                  <a:pos x="248" y="0"/>
                </a:cxn>
                <a:cxn ang="0">
                  <a:pos x="248" y="0"/>
                </a:cxn>
                <a:cxn ang="0">
                  <a:pos x="246" y="0"/>
                </a:cxn>
                <a:cxn ang="0">
                  <a:pos x="246" y="0"/>
                </a:cxn>
              </a:cxnLst>
              <a:rect l="0" t="0" r="r" b="b"/>
              <a:pathLst>
                <a:path w="248" h="413">
                  <a:moveTo>
                    <a:pt x="246" y="0"/>
                  </a:moveTo>
                  <a:lnTo>
                    <a:pt x="224" y="23"/>
                  </a:lnTo>
                  <a:lnTo>
                    <a:pt x="205" y="46"/>
                  </a:lnTo>
                  <a:lnTo>
                    <a:pt x="185" y="71"/>
                  </a:lnTo>
                  <a:lnTo>
                    <a:pt x="165" y="96"/>
                  </a:lnTo>
                  <a:lnTo>
                    <a:pt x="147" y="122"/>
                  </a:lnTo>
                  <a:lnTo>
                    <a:pt x="129" y="147"/>
                  </a:lnTo>
                  <a:lnTo>
                    <a:pt x="111" y="173"/>
                  </a:lnTo>
                  <a:lnTo>
                    <a:pt x="94" y="200"/>
                  </a:lnTo>
                  <a:lnTo>
                    <a:pt x="78" y="225"/>
                  </a:lnTo>
                  <a:lnTo>
                    <a:pt x="63" y="249"/>
                  </a:lnTo>
                  <a:lnTo>
                    <a:pt x="48" y="274"/>
                  </a:lnTo>
                  <a:lnTo>
                    <a:pt x="35" y="299"/>
                  </a:lnTo>
                  <a:lnTo>
                    <a:pt x="23" y="325"/>
                  </a:lnTo>
                  <a:lnTo>
                    <a:pt x="13" y="352"/>
                  </a:lnTo>
                  <a:lnTo>
                    <a:pt x="7" y="380"/>
                  </a:lnTo>
                  <a:lnTo>
                    <a:pt x="0" y="410"/>
                  </a:lnTo>
                  <a:lnTo>
                    <a:pt x="2" y="413"/>
                  </a:lnTo>
                  <a:lnTo>
                    <a:pt x="5" y="413"/>
                  </a:lnTo>
                  <a:lnTo>
                    <a:pt x="8" y="410"/>
                  </a:lnTo>
                  <a:lnTo>
                    <a:pt x="10" y="406"/>
                  </a:lnTo>
                  <a:lnTo>
                    <a:pt x="18" y="380"/>
                  </a:lnTo>
                  <a:lnTo>
                    <a:pt x="26" y="353"/>
                  </a:lnTo>
                  <a:lnTo>
                    <a:pt x="36" y="327"/>
                  </a:lnTo>
                  <a:lnTo>
                    <a:pt x="48" y="302"/>
                  </a:lnTo>
                  <a:lnTo>
                    <a:pt x="59" y="277"/>
                  </a:lnTo>
                  <a:lnTo>
                    <a:pt x="73" y="253"/>
                  </a:lnTo>
                  <a:lnTo>
                    <a:pt x="86" y="228"/>
                  </a:lnTo>
                  <a:lnTo>
                    <a:pt x="101" y="205"/>
                  </a:lnTo>
                  <a:lnTo>
                    <a:pt x="117" y="178"/>
                  </a:lnTo>
                  <a:lnTo>
                    <a:pt x="134" y="152"/>
                  </a:lnTo>
                  <a:lnTo>
                    <a:pt x="150" y="126"/>
                  </a:lnTo>
                  <a:lnTo>
                    <a:pt x="168" y="99"/>
                  </a:lnTo>
                  <a:lnTo>
                    <a:pt x="187" y="74"/>
                  </a:lnTo>
                  <a:lnTo>
                    <a:pt x="206" y="50"/>
                  </a:lnTo>
                  <a:lnTo>
                    <a:pt x="226" y="25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46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8" name="Freeform 104"/>
            <p:cNvSpPr>
              <a:spLocks/>
            </p:cNvSpPr>
            <p:nvPr/>
          </p:nvSpPr>
          <p:spPr bwMode="auto">
            <a:xfrm>
              <a:off x="5128" y="3313"/>
              <a:ext cx="137" cy="43"/>
            </a:xfrm>
            <a:custGeom>
              <a:avLst/>
              <a:gdLst/>
              <a:ahLst/>
              <a:cxnLst>
                <a:cxn ang="0">
                  <a:pos x="2" y="86"/>
                </a:cxn>
                <a:cxn ang="0">
                  <a:pos x="16" y="74"/>
                </a:cxn>
                <a:cxn ang="0">
                  <a:pos x="31" y="62"/>
                </a:cxn>
                <a:cxn ang="0">
                  <a:pos x="46" y="54"/>
                </a:cxn>
                <a:cxn ang="0">
                  <a:pos x="63" y="46"/>
                </a:cxn>
                <a:cxn ang="0">
                  <a:pos x="79" y="39"/>
                </a:cxn>
                <a:cxn ang="0">
                  <a:pos x="97" y="34"/>
                </a:cxn>
                <a:cxn ang="0">
                  <a:pos x="114" y="29"/>
                </a:cxn>
                <a:cxn ang="0">
                  <a:pos x="132" y="26"/>
                </a:cxn>
                <a:cxn ang="0">
                  <a:pos x="149" y="24"/>
                </a:cxn>
                <a:cxn ang="0">
                  <a:pos x="165" y="23"/>
                </a:cxn>
                <a:cxn ang="0">
                  <a:pos x="183" y="21"/>
                </a:cxn>
                <a:cxn ang="0">
                  <a:pos x="200" y="21"/>
                </a:cxn>
                <a:cxn ang="0">
                  <a:pos x="216" y="21"/>
                </a:cxn>
                <a:cxn ang="0">
                  <a:pos x="233" y="21"/>
                </a:cxn>
                <a:cxn ang="0">
                  <a:pos x="249" y="20"/>
                </a:cxn>
                <a:cxn ang="0">
                  <a:pos x="266" y="18"/>
                </a:cxn>
                <a:cxn ang="0">
                  <a:pos x="269" y="15"/>
                </a:cxn>
                <a:cxn ang="0">
                  <a:pos x="274" y="10"/>
                </a:cxn>
                <a:cxn ang="0">
                  <a:pos x="274" y="5"/>
                </a:cxn>
                <a:cxn ang="0">
                  <a:pos x="271" y="1"/>
                </a:cxn>
                <a:cxn ang="0">
                  <a:pos x="253" y="0"/>
                </a:cxn>
                <a:cxn ang="0">
                  <a:pos x="234" y="0"/>
                </a:cxn>
                <a:cxn ang="0">
                  <a:pos x="216" y="0"/>
                </a:cxn>
                <a:cxn ang="0">
                  <a:pos x="196" y="3"/>
                </a:cxn>
                <a:cxn ang="0">
                  <a:pos x="178" y="6"/>
                </a:cxn>
                <a:cxn ang="0">
                  <a:pos x="158" y="11"/>
                </a:cxn>
                <a:cxn ang="0">
                  <a:pos x="140" y="15"/>
                </a:cxn>
                <a:cxn ang="0">
                  <a:pos x="124" y="20"/>
                </a:cxn>
                <a:cxn ang="0">
                  <a:pos x="107" y="24"/>
                </a:cxn>
                <a:cxn ang="0">
                  <a:pos x="89" y="29"/>
                </a:cxn>
                <a:cxn ang="0">
                  <a:pos x="74" y="36"/>
                </a:cxn>
                <a:cxn ang="0">
                  <a:pos x="58" y="44"/>
                </a:cxn>
                <a:cxn ang="0">
                  <a:pos x="43" y="53"/>
                </a:cxn>
                <a:cxn ang="0">
                  <a:pos x="28" y="61"/>
                </a:cxn>
                <a:cxn ang="0">
                  <a:pos x="13" y="72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6"/>
                </a:cxn>
                <a:cxn ang="0">
                  <a:pos x="2" y="86"/>
                </a:cxn>
                <a:cxn ang="0">
                  <a:pos x="2" y="86"/>
                </a:cxn>
              </a:cxnLst>
              <a:rect l="0" t="0" r="r" b="b"/>
              <a:pathLst>
                <a:path w="274" h="86">
                  <a:moveTo>
                    <a:pt x="2" y="86"/>
                  </a:moveTo>
                  <a:lnTo>
                    <a:pt x="16" y="74"/>
                  </a:lnTo>
                  <a:lnTo>
                    <a:pt x="31" y="62"/>
                  </a:lnTo>
                  <a:lnTo>
                    <a:pt x="46" y="54"/>
                  </a:lnTo>
                  <a:lnTo>
                    <a:pt x="63" y="46"/>
                  </a:lnTo>
                  <a:lnTo>
                    <a:pt x="79" y="39"/>
                  </a:lnTo>
                  <a:lnTo>
                    <a:pt x="97" y="34"/>
                  </a:lnTo>
                  <a:lnTo>
                    <a:pt x="114" y="29"/>
                  </a:lnTo>
                  <a:lnTo>
                    <a:pt x="132" y="26"/>
                  </a:lnTo>
                  <a:lnTo>
                    <a:pt x="149" y="24"/>
                  </a:lnTo>
                  <a:lnTo>
                    <a:pt x="165" y="23"/>
                  </a:lnTo>
                  <a:lnTo>
                    <a:pt x="183" y="21"/>
                  </a:lnTo>
                  <a:lnTo>
                    <a:pt x="200" y="21"/>
                  </a:lnTo>
                  <a:lnTo>
                    <a:pt x="216" y="21"/>
                  </a:lnTo>
                  <a:lnTo>
                    <a:pt x="233" y="21"/>
                  </a:lnTo>
                  <a:lnTo>
                    <a:pt x="249" y="20"/>
                  </a:lnTo>
                  <a:lnTo>
                    <a:pt x="266" y="18"/>
                  </a:lnTo>
                  <a:lnTo>
                    <a:pt x="269" y="15"/>
                  </a:lnTo>
                  <a:lnTo>
                    <a:pt x="274" y="10"/>
                  </a:lnTo>
                  <a:lnTo>
                    <a:pt x="274" y="5"/>
                  </a:lnTo>
                  <a:lnTo>
                    <a:pt x="271" y="1"/>
                  </a:lnTo>
                  <a:lnTo>
                    <a:pt x="253" y="0"/>
                  </a:lnTo>
                  <a:lnTo>
                    <a:pt x="234" y="0"/>
                  </a:lnTo>
                  <a:lnTo>
                    <a:pt x="216" y="0"/>
                  </a:lnTo>
                  <a:lnTo>
                    <a:pt x="196" y="3"/>
                  </a:lnTo>
                  <a:lnTo>
                    <a:pt x="178" y="6"/>
                  </a:lnTo>
                  <a:lnTo>
                    <a:pt x="158" y="11"/>
                  </a:lnTo>
                  <a:lnTo>
                    <a:pt x="140" y="15"/>
                  </a:lnTo>
                  <a:lnTo>
                    <a:pt x="124" y="20"/>
                  </a:lnTo>
                  <a:lnTo>
                    <a:pt x="107" y="24"/>
                  </a:lnTo>
                  <a:lnTo>
                    <a:pt x="89" y="29"/>
                  </a:lnTo>
                  <a:lnTo>
                    <a:pt x="74" y="36"/>
                  </a:lnTo>
                  <a:lnTo>
                    <a:pt x="58" y="44"/>
                  </a:lnTo>
                  <a:lnTo>
                    <a:pt x="43" y="53"/>
                  </a:lnTo>
                  <a:lnTo>
                    <a:pt x="28" y="61"/>
                  </a:lnTo>
                  <a:lnTo>
                    <a:pt x="13" y="72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2" y="86"/>
                  </a:lnTo>
                  <a:lnTo>
                    <a:pt x="2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49" name="Freeform 105"/>
            <p:cNvSpPr>
              <a:spLocks/>
            </p:cNvSpPr>
            <p:nvPr/>
          </p:nvSpPr>
          <p:spPr bwMode="auto">
            <a:xfrm>
              <a:off x="5120" y="3338"/>
              <a:ext cx="82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5"/>
                </a:cxn>
                <a:cxn ang="0">
                  <a:pos x="37" y="49"/>
                </a:cxn>
                <a:cxn ang="0">
                  <a:pos x="57" y="73"/>
                </a:cxn>
                <a:cxn ang="0">
                  <a:pos x="78" y="94"/>
                </a:cxn>
                <a:cxn ang="0">
                  <a:pos x="98" y="115"/>
                </a:cxn>
                <a:cxn ang="0">
                  <a:pos x="119" y="139"/>
                </a:cxn>
                <a:cxn ang="0">
                  <a:pos x="137" y="163"/>
                </a:cxn>
                <a:cxn ang="0">
                  <a:pos x="154" y="188"/>
                </a:cxn>
                <a:cxn ang="0">
                  <a:pos x="157" y="190"/>
                </a:cxn>
                <a:cxn ang="0">
                  <a:pos x="162" y="188"/>
                </a:cxn>
                <a:cxn ang="0">
                  <a:pos x="166" y="183"/>
                </a:cxn>
                <a:cxn ang="0">
                  <a:pos x="166" y="180"/>
                </a:cxn>
                <a:cxn ang="0">
                  <a:pos x="152" y="152"/>
                </a:cxn>
                <a:cxn ang="0">
                  <a:pos x="134" y="129"/>
                </a:cxn>
                <a:cxn ang="0">
                  <a:pos x="113" y="106"/>
                </a:cxn>
                <a:cxn ang="0">
                  <a:pos x="90" y="86"/>
                </a:cxn>
                <a:cxn ang="0">
                  <a:pos x="66" y="66"/>
                </a:cxn>
                <a:cxn ang="0">
                  <a:pos x="43" y="44"/>
                </a:cxn>
                <a:cxn ang="0">
                  <a:pos x="22" y="2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6" h="190">
                  <a:moveTo>
                    <a:pt x="0" y="0"/>
                  </a:moveTo>
                  <a:lnTo>
                    <a:pt x="17" y="25"/>
                  </a:lnTo>
                  <a:lnTo>
                    <a:pt x="37" y="49"/>
                  </a:lnTo>
                  <a:lnTo>
                    <a:pt x="57" y="73"/>
                  </a:lnTo>
                  <a:lnTo>
                    <a:pt x="78" y="94"/>
                  </a:lnTo>
                  <a:lnTo>
                    <a:pt x="98" y="115"/>
                  </a:lnTo>
                  <a:lnTo>
                    <a:pt x="119" y="139"/>
                  </a:lnTo>
                  <a:lnTo>
                    <a:pt x="137" y="163"/>
                  </a:lnTo>
                  <a:lnTo>
                    <a:pt x="154" y="188"/>
                  </a:lnTo>
                  <a:lnTo>
                    <a:pt x="157" y="190"/>
                  </a:lnTo>
                  <a:lnTo>
                    <a:pt x="162" y="188"/>
                  </a:lnTo>
                  <a:lnTo>
                    <a:pt x="166" y="183"/>
                  </a:lnTo>
                  <a:lnTo>
                    <a:pt x="166" y="180"/>
                  </a:lnTo>
                  <a:lnTo>
                    <a:pt x="152" y="152"/>
                  </a:lnTo>
                  <a:lnTo>
                    <a:pt x="134" y="129"/>
                  </a:lnTo>
                  <a:lnTo>
                    <a:pt x="113" y="106"/>
                  </a:lnTo>
                  <a:lnTo>
                    <a:pt x="90" y="86"/>
                  </a:lnTo>
                  <a:lnTo>
                    <a:pt x="66" y="66"/>
                  </a:lnTo>
                  <a:lnTo>
                    <a:pt x="43" y="44"/>
                  </a:lnTo>
                  <a:lnTo>
                    <a:pt x="22" y="2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0" name="Freeform 106"/>
            <p:cNvSpPr>
              <a:spLocks/>
            </p:cNvSpPr>
            <p:nvPr/>
          </p:nvSpPr>
          <p:spPr bwMode="auto">
            <a:xfrm>
              <a:off x="5074" y="3429"/>
              <a:ext cx="125" cy="19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5" y="378"/>
                </a:cxn>
                <a:cxn ang="0">
                  <a:pos x="9" y="364"/>
                </a:cxn>
                <a:cxn ang="0">
                  <a:pos x="16" y="349"/>
                </a:cxn>
                <a:cxn ang="0">
                  <a:pos x="23" y="334"/>
                </a:cxn>
                <a:cxn ang="0">
                  <a:pos x="29" y="321"/>
                </a:cxn>
                <a:cxn ang="0">
                  <a:pos x="38" y="306"/>
                </a:cxn>
                <a:cxn ang="0">
                  <a:pos x="46" y="293"/>
                </a:cxn>
                <a:cxn ang="0">
                  <a:pos x="54" y="278"/>
                </a:cxn>
                <a:cxn ang="0">
                  <a:pos x="61" y="266"/>
                </a:cxn>
                <a:cxn ang="0">
                  <a:pos x="69" y="253"/>
                </a:cxn>
                <a:cxn ang="0">
                  <a:pos x="76" y="241"/>
                </a:cxn>
                <a:cxn ang="0">
                  <a:pos x="84" y="230"/>
                </a:cxn>
                <a:cxn ang="0">
                  <a:pos x="90" y="217"/>
                </a:cxn>
                <a:cxn ang="0">
                  <a:pos x="99" y="205"/>
                </a:cxn>
                <a:cxn ang="0">
                  <a:pos x="107" y="194"/>
                </a:cxn>
                <a:cxn ang="0">
                  <a:pos x="115" y="182"/>
                </a:cxn>
                <a:cxn ang="0">
                  <a:pos x="123" y="170"/>
                </a:cxn>
                <a:cxn ang="0">
                  <a:pos x="130" y="159"/>
                </a:cxn>
                <a:cxn ang="0">
                  <a:pos x="138" y="146"/>
                </a:cxn>
                <a:cxn ang="0">
                  <a:pos x="145" y="134"/>
                </a:cxn>
                <a:cxn ang="0">
                  <a:pos x="153" y="123"/>
                </a:cxn>
                <a:cxn ang="0">
                  <a:pos x="161" y="113"/>
                </a:cxn>
                <a:cxn ang="0">
                  <a:pos x="171" y="101"/>
                </a:cxn>
                <a:cxn ang="0">
                  <a:pos x="181" y="91"/>
                </a:cxn>
                <a:cxn ang="0">
                  <a:pos x="189" y="83"/>
                </a:cxn>
                <a:cxn ang="0">
                  <a:pos x="198" y="76"/>
                </a:cxn>
                <a:cxn ang="0">
                  <a:pos x="208" y="68"/>
                </a:cxn>
                <a:cxn ang="0">
                  <a:pos x="216" y="60"/>
                </a:cxn>
                <a:cxn ang="0">
                  <a:pos x="222" y="53"/>
                </a:cxn>
                <a:cxn ang="0">
                  <a:pos x="231" y="45"/>
                </a:cxn>
                <a:cxn ang="0">
                  <a:pos x="237" y="35"/>
                </a:cxn>
                <a:cxn ang="0">
                  <a:pos x="244" y="27"/>
                </a:cxn>
                <a:cxn ang="0">
                  <a:pos x="249" y="15"/>
                </a:cxn>
                <a:cxn ang="0">
                  <a:pos x="246" y="5"/>
                </a:cxn>
                <a:cxn ang="0">
                  <a:pos x="239" y="0"/>
                </a:cxn>
                <a:cxn ang="0">
                  <a:pos x="227" y="4"/>
                </a:cxn>
                <a:cxn ang="0">
                  <a:pos x="203" y="22"/>
                </a:cxn>
                <a:cxn ang="0">
                  <a:pos x="181" y="45"/>
                </a:cxn>
                <a:cxn ang="0">
                  <a:pos x="161" y="68"/>
                </a:cxn>
                <a:cxn ang="0">
                  <a:pos x="145" y="93"/>
                </a:cxn>
                <a:cxn ang="0">
                  <a:pos x="128" y="121"/>
                </a:cxn>
                <a:cxn ang="0">
                  <a:pos x="114" y="147"/>
                </a:cxn>
                <a:cxn ang="0">
                  <a:pos x="100" y="175"/>
                </a:cxn>
                <a:cxn ang="0">
                  <a:pos x="85" y="202"/>
                </a:cxn>
                <a:cxn ang="0">
                  <a:pos x="79" y="215"/>
                </a:cxn>
                <a:cxn ang="0">
                  <a:pos x="71" y="228"/>
                </a:cxn>
                <a:cxn ang="0">
                  <a:pos x="64" y="241"/>
                </a:cxn>
                <a:cxn ang="0">
                  <a:pos x="59" y="256"/>
                </a:cxn>
                <a:cxn ang="0">
                  <a:pos x="52" y="270"/>
                </a:cxn>
                <a:cxn ang="0">
                  <a:pos x="46" y="283"/>
                </a:cxn>
                <a:cxn ang="0">
                  <a:pos x="38" y="298"/>
                </a:cxn>
                <a:cxn ang="0">
                  <a:pos x="31" y="311"/>
                </a:cxn>
                <a:cxn ang="0">
                  <a:pos x="19" y="331"/>
                </a:cxn>
                <a:cxn ang="0">
                  <a:pos x="9" y="350"/>
                </a:cxn>
                <a:cxn ang="0">
                  <a:pos x="3" y="372"/>
                </a:cxn>
                <a:cxn ang="0">
                  <a:pos x="0" y="395"/>
                </a:cxn>
                <a:cxn ang="0">
                  <a:pos x="0" y="395"/>
                </a:cxn>
                <a:cxn ang="0">
                  <a:pos x="0" y="395"/>
                </a:cxn>
                <a:cxn ang="0">
                  <a:pos x="0" y="395"/>
                </a:cxn>
                <a:cxn ang="0">
                  <a:pos x="0" y="395"/>
                </a:cxn>
                <a:cxn ang="0">
                  <a:pos x="0" y="395"/>
                </a:cxn>
              </a:cxnLst>
              <a:rect l="0" t="0" r="r" b="b"/>
              <a:pathLst>
                <a:path w="249" h="395">
                  <a:moveTo>
                    <a:pt x="0" y="395"/>
                  </a:moveTo>
                  <a:lnTo>
                    <a:pt x="5" y="378"/>
                  </a:lnTo>
                  <a:lnTo>
                    <a:pt x="9" y="364"/>
                  </a:lnTo>
                  <a:lnTo>
                    <a:pt x="16" y="349"/>
                  </a:lnTo>
                  <a:lnTo>
                    <a:pt x="23" y="334"/>
                  </a:lnTo>
                  <a:lnTo>
                    <a:pt x="29" y="321"/>
                  </a:lnTo>
                  <a:lnTo>
                    <a:pt x="38" y="306"/>
                  </a:lnTo>
                  <a:lnTo>
                    <a:pt x="46" y="293"/>
                  </a:lnTo>
                  <a:lnTo>
                    <a:pt x="54" y="278"/>
                  </a:lnTo>
                  <a:lnTo>
                    <a:pt x="61" y="266"/>
                  </a:lnTo>
                  <a:lnTo>
                    <a:pt x="69" y="253"/>
                  </a:lnTo>
                  <a:lnTo>
                    <a:pt x="76" y="241"/>
                  </a:lnTo>
                  <a:lnTo>
                    <a:pt x="84" y="230"/>
                  </a:lnTo>
                  <a:lnTo>
                    <a:pt x="90" y="217"/>
                  </a:lnTo>
                  <a:lnTo>
                    <a:pt x="99" y="205"/>
                  </a:lnTo>
                  <a:lnTo>
                    <a:pt x="107" y="194"/>
                  </a:lnTo>
                  <a:lnTo>
                    <a:pt x="115" y="182"/>
                  </a:lnTo>
                  <a:lnTo>
                    <a:pt x="123" y="170"/>
                  </a:lnTo>
                  <a:lnTo>
                    <a:pt x="130" y="159"/>
                  </a:lnTo>
                  <a:lnTo>
                    <a:pt x="138" y="146"/>
                  </a:lnTo>
                  <a:lnTo>
                    <a:pt x="145" y="134"/>
                  </a:lnTo>
                  <a:lnTo>
                    <a:pt x="153" y="123"/>
                  </a:lnTo>
                  <a:lnTo>
                    <a:pt x="161" y="113"/>
                  </a:lnTo>
                  <a:lnTo>
                    <a:pt x="171" y="101"/>
                  </a:lnTo>
                  <a:lnTo>
                    <a:pt x="181" y="91"/>
                  </a:lnTo>
                  <a:lnTo>
                    <a:pt x="189" y="83"/>
                  </a:lnTo>
                  <a:lnTo>
                    <a:pt x="198" y="76"/>
                  </a:lnTo>
                  <a:lnTo>
                    <a:pt x="208" y="68"/>
                  </a:lnTo>
                  <a:lnTo>
                    <a:pt x="216" y="60"/>
                  </a:lnTo>
                  <a:lnTo>
                    <a:pt x="222" y="53"/>
                  </a:lnTo>
                  <a:lnTo>
                    <a:pt x="231" y="45"/>
                  </a:lnTo>
                  <a:lnTo>
                    <a:pt x="237" y="35"/>
                  </a:lnTo>
                  <a:lnTo>
                    <a:pt x="244" y="27"/>
                  </a:lnTo>
                  <a:lnTo>
                    <a:pt x="249" y="15"/>
                  </a:lnTo>
                  <a:lnTo>
                    <a:pt x="246" y="5"/>
                  </a:lnTo>
                  <a:lnTo>
                    <a:pt x="239" y="0"/>
                  </a:lnTo>
                  <a:lnTo>
                    <a:pt x="227" y="4"/>
                  </a:lnTo>
                  <a:lnTo>
                    <a:pt x="203" y="22"/>
                  </a:lnTo>
                  <a:lnTo>
                    <a:pt x="181" y="45"/>
                  </a:lnTo>
                  <a:lnTo>
                    <a:pt x="161" y="68"/>
                  </a:lnTo>
                  <a:lnTo>
                    <a:pt x="145" y="93"/>
                  </a:lnTo>
                  <a:lnTo>
                    <a:pt x="128" y="121"/>
                  </a:lnTo>
                  <a:lnTo>
                    <a:pt x="114" y="147"/>
                  </a:lnTo>
                  <a:lnTo>
                    <a:pt x="100" y="175"/>
                  </a:lnTo>
                  <a:lnTo>
                    <a:pt x="85" y="202"/>
                  </a:lnTo>
                  <a:lnTo>
                    <a:pt x="79" y="215"/>
                  </a:lnTo>
                  <a:lnTo>
                    <a:pt x="71" y="228"/>
                  </a:lnTo>
                  <a:lnTo>
                    <a:pt x="64" y="241"/>
                  </a:lnTo>
                  <a:lnTo>
                    <a:pt x="59" y="256"/>
                  </a:lnTo>
                  <a:lnTo>
                    <a:pt x="52" y="270"/>
                  </a:lnTo>
                  <a:lnTo>
                    <a:pt x="46" y="283"/>
                  </a:lnTo>
                  <a:lnTo>
                    <a:pt x="38" y="298"/>
                  </a:lnTo>
                  <a:lnTo>
                    <a:pt x="31" y="311"/>
                  </a:lnTo>
                  <a:lnTo>
                    <a:pt x="19" y="331"/>
                  </a:lnTo>
                  <a:lnTo>
                    <a:pt x="9" y="350"/>
                  </a:lnTo>
                  <a:lnTo>
                    <a:pt x="3" y="372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1" name="Freeform 107"/>
            <p:cNvSpPr>
              <a:spLocks/>
            </p:cNvSpPr>
            <p:nvPr/>
          </p:nvSpPr>
          <p:spPr bwMode="auto">
            <a:xfrm>
              <a:off x="4675" y="3278"/>
              <a:ext cx="8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2"/>
                </a:cxn>
                <a:cxn ang="0">
                  <a:pos x="17" y="57"/>
                </a:cxn>
                <a:cxn ang="0">
                  <a:pos x="37" y="75"/>
                </a:cxn>
                <a:cxn ang="0">
                  <a:pos x="60" y="91"/>
                </a:cxn>
                <a:cxn ang="0">
                  <a:pos x="88" y="104"/>
                </a:cxn>
                <a:cxn ang="0">
                  <a:pos x="116" y="116"/>
                </a:cxn>
                <a:cxn ang="0">
                  <a:pos x="142" y="127"/>
                </a:cxn>
                <a:cxn ang="0">
                  <a:pos x="169" y="139"/>
                </a:cxn>
                <a:cxn ang="0">
                  <a:pos x="170" y="139"/>
                </a:cxn>
                <a:cxn ang="0">
                  <a:pos x="172" y="137"/>
                </a:cxn>
                <a:cxn ang="0">
                  <a:pos x="172" y="136"/>
                </a:cxn>
                <a:cxn ang="0">
                  <a:pos x="172" y="134"/>
                </a:cxn>
                <a:cxn ang="0">
                  <a:pos x="162" y="126"/>
                </a:cxn>
                <a:cxn ang="0">
                  <a:pos x="152" y="119"/>
                </a:cxn>
                <a:cxn ang="0">
                  <a:pos x="142" y="113"/>
                </a:cxn>
                <a:cxn ang="0">
                  <a:pos x="132" y="106"/>
                </a:cxn>
                <a:cxn ang="0">
                  <a:pos x="123" y="101"/>
                </a:cxn>
                <a:cxn ang="0">
                  <a:pos x="111" y="94"/>
                </a:cxn>
                <a:cxn ang="0">
                  <a:pos x="101" y="90"/>
                </a:cxn>
                <a:cxn ang="0">
                  <a:pos x="90" y="85"/>
                </a:cxn>
                <a:cxn ang="0">
                  <a:pos x="75" y="78"/>
                </a:cxn>
                <a:cxn ang="0">
                  <a:pos x="60" y="70"/>
                </a:cxn>
                <a:cxn ang="0">
                  <a:pos x="45" y="61"/>
                </a:cxn>
                <a:cxn ang="0">
                  <a:pos x="32" y="53"/>
                </a:cxn>
                <a:cxn ang="0">
                  <a:pos x="20" y="43"/>
                </a:cxn>
                <a:cxn ang="0">
                  <a:pos x="10" y="30"/>
                </a:cxn>
                <a:cxn ang="0">
                  <a:pos x="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2" h="139">
                  <a:moveTo>
                    <a:pt x="0" y="0"/>
                  </a:moveTo>
                  <a:lnTo>
                    <a:pt x="5" y="32"/>
                  </a:lnTo>
                  <a:lnTo>
                    <a:pt x="17" y="57"/>
                  </a:lnTo>
                  <a:lnTo>
                    <a:pt x="37" y="75"/>
                  </a:lnTo>
                  <a:lnTo>
                    <a:pt x="60" y="91"/>
                  </a:lnTo>
                  <a:lnTo>
                    <a:pt x="88" y="104"/>
                  </a:lnTo>
                  <a:lnTo>
                    <a:pt x="116" y="116"/>
                  </a:lnTo>
                  <a:lnTo>
                    <a:pt x="142" y="127"/>
                  </a:lnTo>
                  <a:lnTo>
                    <a:pt x="169" y="139"/>
                  </a:lnTo>
                  <a:lnTo>
                    <a:pt x="170" y="139"/>
                  </a:lnTo>
                  <a:lnTo>
                    <a:pt x="172" y="137"/>
                  </a:lnTo>
                  <a:lnTo>
                    <a:pt x="172" y="136"/>
                  </a:lnTo>
                  <a:lnTo>
                    <a:pt x="172" y="134"/>
                  </a:lnTo>
                  <a:lnTo>
                    <a:pt x="162" y="126"/>
                  </a:lnTo>
                  <a:lnTo>
                    <a:pt x="152" y="119"/>
                  </a:lnTo>
                  <a:lnTo>
                    <a:pt x="142" y="113"/>
                  </a:lnTo>
                  <a:lnTo>
                    <a:pt x="132" y="106"/>
                  </a:lnTo>
                  <a:lnTo>
                    <a:pt x="123" y="101"/>
                  </a:lnTo>
                  <a:lnTo>
                    <a:pt x="111" y="94"/>
                  </a:lnTo>
                  <a:lnTo>
                    <a:pt x="101" y="90"/>
                  </a:lnTo>
                  <a:lnTo>
                    <a:pt x="90" y="85"/>
                  </a:lnTo>
                  <a:lnTo>
                    <a:pt x="75" y="78"/>
                  </a:lnTo>
                  <a:lnTo>
                    <a:pt x="60" y="70"/>
                  </a:lnTo>
                  <a:lnTo>
                    <a:pt x="45" y="61"/>
                  </a:lnTo>
                  <a:lnTo>
                    <a:pt x="32" y="53"/>
                  </a:lnTo>
                  <a:lnTo>
                    <a:pt x="20" y="43"/>
                  </a:lnTo>
                  <a:lnTo>
                    <a:pt x="10" y="30"/>
                  </a:lnTo>
                  <a:lnTo>
                    <a:pt x="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2" name="Freeform 108"/>
            <p:cNvSpPr>
              <a:spLocks/>
            </p:cNvSpPr>
            <p:nvPr/>
          </p:nvSpPr>
          <p:spPr bwMode="auto">
            <a:xfrm>
              <a:off x="4745" y="3338"/>
              <a:ext cx="6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15" y="12"/>
                </a:cxn>
                <a:cxn ang="0">
                  <a:pos x="20" y="18"/>
                </a:cxn>
                <a:cxn ang="0">
                  <a:pos x="26" y="23"/>
                </a:cxn>
                <a:cxn ang="0">
                  <a:pos x="33" y="30"/>
                </a:cxn>
                <a:cxn ang="0">
                  <a:pos x="39" y="37"/>
                </a:cxn>
                <a:cxn ang="0">
                  <a:pos x="44" y="43"/>
                </a:cxn>
                <a:cxn ang="0">
                  <a:pos x="51" y="50"/>
                </a:cxn>
                <a:cxn ang="0">
                  <a:pos x="58" y="56"/>
                </a:cxn>
                <a:cxn ang="0">
                  <a:pos x="66" y="63"/>
                </a:cxn>
                <a:cxn ang="0">
                  <a:pos x="72" y="70"/>
                </a:cxn>
                <a:cxn ang="0">
                  <a:pos x="81" y="75"/>
                </a:cxn>
                <a:cxn ang="0">
                  <a:pos x="87" y="81"/>
                </a:cxn>
                <a:cxn ang="0">
                  <a:pos x="96" y="86"/>
                </a:cxn>
                <a:cxn ang="0">
                  <a:pos x="104" y="93"/>
                </a:cxn>
                <a:cxn ang="0">
                  <a:pos x="112" y="98"/>
                </a:cxn>
                <a:cxn ang="0">
                  <a:pos x="115" y="98"/>
                </a:cxn>
                <a:cxn ang="0">
                  <a:pos x="119" y="96"/>
                </a:cxn>
                <a:cxn ang="0">
                  <a:pos x="120" y="93"/>
                </a:cxn>
                <a:cxn ang="0">
                  <a:pos x="119" y="89"/>
                </a:cxn>
                <a:cxn ang="0">
                  <a:pos x="112" y="83"/>
                </a:cxn>
                <a:cxn ang="0">
                  <a:pos x="105" y="75"/>
                </a:cxn>
                <a:cxn ang="0">
                  <a:pos x="99" y="68"/>
                </a:cxn>
                <a:cxn ang="0">
                  <a:pos x="91" y="61"/>
                </a:cxn>
                <a:cxn ang="0">
                  <a:pos x="84" y="56"/>
                </a:cxn>
                <a:cxn ang="0">
                  <a:pos x="76" y="50"/>
                </a:cxn>
                <a:cxn ang="0">
                  <a:pos x="69" y="45"/>
                </a:cxn>
                <a:cxn ang="0">
                  <a:pos x="61" y="40"/>
                </a:cxn>
                <a:cxn ang="0">
                  <a:pos x="53" y="35"/>
                </a:cxn>
                <a:cxn ang="0">
                  <a:pos x="46" y="30"/>
                </a:cxn>
                <a:cxn ang="0">
                  <a:pos x="38" y="25"/>
                </a:cxn>
                <a:cxn ang="0">
                  <a:pos x="31" y="20"/>
                </a:cxn>
                <a:cxn ang="0">
                  <a:pos x="23" y="15"/>
                </a:cxn>
                <a:cxn ang="0">
                  <a:pos x="16" y="10"/>
                </a:cxn>
                <a:cxn ang="0">
                  <a:pos x="8" y="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0" h="98">
                  <a:moveTo>
                    <a:pt x="0" y="0"/>
                  </a:moveTo>
                  <a:lnTo>
                    <a:pt x="6" y="5"/>
                  </a:lnTo>
                  <a:lnTo>
                    <a:pt x="15" y="12"/>
                  </a:lnTo>
                  <a:lnTo>
                    <a:pt x="20" y="18"/>
                  </a:lnTo>
                  <a:lnTo>
                    <a:pt x="26" y="23"/>
                  </a:lnTo>
                  <a:lnTo>
                    <a:pt x="33" y="30"/>
                  </a:lnTo>
                  <a:lnTo>
                    <a:pt x="39" y="37"/>
                  </a:lnTo>
                  <a:lnTo>
                    <a:pt x="44" y="43"/>
                  </a:lnTo>
                  <a:lnTo>
                    <a:pt x="51" y="50"/>
                  </a:lnTo>
                  <a:lnTo>
                    <a:pt x="58" y="56"/>
                  </a:lnTo>
                  <a:lnTo>
                    <a:pt x="66" y="63"/>
                  </a:lnTo>
                  <a:lnTo>
                    <a:pt x="72" y="70"/>
                  </a:lnTo>
                  <a:lnTo>
                    <a:pt x="81" y="75"/>
                  </a:lnTo>
                  <a:lnTo>
                    <a:pt x="87" y="81"/>
                  </a:lnTo>
                  <a:lnTo>
                    <a:pt x="96" y="86"/>
                  </a:lnTo>
                  <a:lnTo>
                    <a:pt x="104" y="93"/>
                  </a:lnTo>
                  <a:lnTo>
                    <a:pt x="112" y="98"/>
                  </a:lnTo>
                  <a:lnTo>
                    <a:pt x="115" y="98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19" y="89"/>
                  </a:lnTo>
                  <a:lnTo>
                    <a:pt x="112" y="83"/>
                  </a:lnTo>
                  <a:lnTo>
                    <a:pt x="105" y="75"/>
                  </a:lnTo>
                  <a:lnTo>
                    <a:pt x="99" y="68"/>
                  </a:lnTo>
                  <a:lnTo>
                    <a:pt x="91" y="61"/>
                  </a:lnTo>
                  <a:lnTo>
                    <a:pt x="84" y="56"/>
                  </a:lnTo>
                  <a:lnTo>
                    <a:pt x="76" y="50"/>
                  </a:lnTo>
                  <a:lnTo>
                    <a:pt x="69" y="45"/>
                  </a:lnTo>
                  <a:lnTo>
                    <a:pt x="61" y="40"/>
                  </a:lnTo>
                  <a:lnTo>
                    <a:pt x="53" y="35"/>
                  </a:lnTo>
                  <a:lnTo>
                    <a:pt x="46" y="30"/>
                  </a:lnTo>
                  <a:lnTo>
                    <a:pt x="38" y="25"/>
                  </a:lnTo>
                  <a:lnTo>
                    <a:pt x="31" y="20"/>
                  </a:lnTo>
                  <a:lnTo>
                    <a:pt x="23" y="15"/>
                  </a:lnTo>
                  <a:lnTo>
                    <a:pt x="16" y="10"/>
                  </a:lnTo>
                  <a:lnTo>
                    <a:pt x="8" y="5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3" name="Freeform 109"/>
            <p:cNvSpPr>
              <a:spLocks/>
            </p:cNvSpPr>
            <p:nvPr/>
          </p:nvSpPr>
          <p:spPr bwMode="auto">
            <a:xfrm>
              <a:off x="4500" y="3014"/>
              <a:ext cx="245" cy="362"/>
            </a:xfrm>
            <a:custGeom>
              <a:avLst/>
              <a:gdLst/>
              <a:ahLst/>
              <a:cxnLst>
                <a:cxn ang="0">
                  <a:pos x="30" y="50"/>
                </a:cxn>
                <a:cxn ang="0">
                  <a:pos x="90" y="147"/>
                </a:cxn>
                <a:cxn ang="0">
                  <a:pos x="152" y="243"/>
                </a:cxn>
                <a:cxn ang="0">
                  <a:pos x="212" y="340"/>
                </a:cxn>
                <a:cxn ang="0">
                  <a:pos x="255" y="413"/>
                </a:cxn>
                <a:cxn ang="0">
                  <a:pos x="281" y="461"/>
                </a:cxn>
                <a:cxn ang="0">
                  <a:pos x="307" y="509"/>
                </a:cxn>
                <a:cxn ang="0">
                  <a:pos x="334" y="556"/>
                </a:cxn>
                <a:cxn ang="0">
                  <a:pos x="359" y="603"/>
                </a:cxn>
                <a:cxn ang="0">
                  <a:pos x="383" y="642"/>
                </a:cxn>
                <a:cxn ang="0">
                  <a:pos x="400" y="672"/>
                </a:cxn>
                <a:cxn ang="0">
                  <a:pos x="413" y="692"/>
                </a:cxn>
                <a:cxn ang="0">
                  <a:pos x="426" y="708"/>
                </a:cxn>
                <a:cxn ang="0">
                  <a:pos x="445" y="722"/>
                </a:cxn>
                <a:cxn ang="0">
                  <a:pos x="471" y="723"/>
                </a:cxn>
                <a:cxn ang="0">
                  <a:pos x="491" y="697"/>
                </a:cxn>
                <a:cxn ang="0">
                  <a:pos x="484" y="672"/>
                </a:cxn>
                <a:cxn ang="0">
                  <a:pos x="471" y="654"/>
                </a:cxn>
                <a:cxn ang="0">
                  <a:pos x="456" y="637"/>
                </a:cxn>
                <a:cxn ang="0">
                  <a:pos x="441" y="621"/>
                </a:cxn>
                <a:cxn ang="0">
                  <a:pos x="428" y="603"/>
                </a:cxn>
                <a:cxn ang="0">
                  <a:pos x="413" y="583"/>
                </a:cxn>
                <a:cxn ang="0">
                  <a:pos x="398" y="565"/>
                </a:cxn>
                <a:cxn ang="0">
                  <a:pos x="383" y="545"/>
                </a:cxn>
                <a:cxn ang="0">
                  <a:pos x="360" y="514"/>
                </a:cxn>
                <a:cxn ang="0">
                  <a:pos x="329" y="469"/>
                </a:cxn>
                <a:cxn ang="0">
                  <a:pos x="299" y="424"/>
                </a:cxn>
                <a:cxn ang="0">
                  <a:pos x="268" y="380"/>
                </a:cxn>
                <a:cxn ang="0">
                  <a:pos x="218" y="315"/>
                </a:cxn>
                <a:cxn ang="0">
                  <a:pos x="154" y="226"/>
                </a:cxn>
                <a:cxn ang="0">
                  <a:pos x="91" y="137"/>
                </a:cxn>
                <a:cxn ang="0">
                  <a:pos x="30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1" h="725">
                  <a:moveTo>
                    <a:pt x="0" y="0"/>
                  </a:moveTo>
                  <a:lnTo>
                    <a:pt x="30" y="50"/>
                  </a:lnTo>
                  <a:lnTo>
                    <a:pt x="60" y="98"/>
                  </a:lnTo>
                  <a:lnTo>
                    <a:pt x="90" y="147"/>
                  </a:lnTo>
                  <a:lnTo>
                    <a:pt x="121" y="195"/>
                  </a:lnTo>
                  <a:lnTo>
                    <a:pt x="152" y="243"/>
                  </a:lnTo>
                  <a:lnTo>
                    <a:pt x="182" y="292"/>
                  </a:lnTo>
                  <a:lnTo>
                    <a:pt x="212" y="340"/>
                  </a:lnTo>
                  <a:lnTo>
                    <a:pt x="241" y="390"/>
                  </a:lnTo>
                  <a:lnTo>
                    <a:pt x="255" y="413"/>
                  </a:lnTo>
                  <a:lnTo>
                    <a:pt x="268" y="438"/>
                  </a:lnTo>
                  <a:lnTo>
                    <a:pt x="281" y="461"/>
                  </a:lnTo>
                  <a:lnTo>
                    <a:pt x="294" y="485"/>
                  </a:lnTo>
                  <a:lnTo>
                    <a:pt x="307" y="509"/>
                  </a:lnTo>
                  <a:lnTo>
                    <a:pt x="321" y="533"/>
                  </a:lnTo>
                  <a:lnTo>
                    <a:pt x="334" y="556"/>
                  </a:lnTo>
                  <a:lnTo>
                    <a:pt x="347" y="581"/>
                  </a:lnTo>
                  <a:lnTo>
                    <a:pt x="359" y="603"/>
                  </a:lnTo>
                  <a:lnTo>
                    <a:pt x="370" y="622"/>
                  </a:lnTo>
                  <a:lnTo>
                    <a:pt x="383" y="642"/>
                  </a:lnTo>
                  <a:lnTo>
                    <a:pt x="395" y="664"/>
                  </a:lnTo>
                  <a:lnTo>
                    <a:pt x="400" y="672"/>
                  </a:lnTo>
                  <a:lnTo>
                    <a:pt x="407" y="682"/>
                  </a:lnTo>
                  <a:lnTo>
                    <a:pt x="413" y="692"/>
                  </a:lnTo>
                  <a:lnTo>
                    <a:pt x="420" y="700"/>
                  </a:lnTo>
                  <a:lnTo>
                    <a:pt x="426" y="708"/>
                  </a:lnTo>
                  <a:lnTo>
                    <a:pt x="435" y="715"/>
                  </a:lnTo>
                  <a:lnTo>
                    <a:pt x="445" y="722"/>
                  </a:lnTo>
                  <a:lnTo>
                    <a:pt x="454" y="725"/>
                  </a:lnTo>
                  <a:lnTo>
                    <a:pt x="471" y="723"/>
                  </a:lnTo>
                  <a:lnTo>
                    <a:pt x="484" y="713"/>
                  </a:lnTo>
                  <a:lnTo>
                    <a:pt x="491" y="697"/>
                  </a:lnTo>
                  <a:lnTo>
                    <a:pt x="489" y="680"/>
                  </a:lnTo>
                  <a:lnTo>
                    <a:pt x="484" y="672"/>
                  </a:lnTo>
                  <a:lnTo>
                    <a:pt x="478" y="662"/>
                  </a:lnTo>
                  <a:lnTo>
                    <a:pt x="471" y="654"/>
                  </a:lnTo>
                  <a:lnTo>
                    <a:pt x="464" y="646"/>
                  </a:lnTo>
                  <a:lnTo>
                    <a:pt x="456" y="637"/>
                  </a:lnTo>
                  <a:lnTo>
                    <a:pt x="448" y="629"/>
                  </a:lnTo>
                  <a:lnTo>
                    <a:pt x="441" y="621"/>
                  </a:lnTo>
                  <a:lnTo>
                    <a:pt x="435" y="613"/>
                  </a:lnTo>
                  <a:lnTo>
                    <a:pt x="428" y="603"/>
                  </a:lnTo>
                  <a:lnTo>
                    <a:pt x="420" y="593"/>
                  </a:lnTo>
                  <a:lnTo>
                    <a:pt x="413" y="583"/>
                  </a:lnTo>
                  <a:lnTo>
                    <a:pt x="405" y="573"/>
                  </a:lnTo>
                  <a:lnTo>
                    <a:pt x="398" y="565"/>
                  </a:lnTo>
                  <a:lnTo>
                    <a:pt x="390" y="555"/>
                  </a:lnTo>
                  <a:lnTo>
                    <a:pt x="383" y="545"/>
                  </a:lnTo>
                  <a:lnTo>
                    <a:pt x="377" y="535"/>
                  </a:lnTo>
                  <a:lnTo>
                    <a:pt x="360" y="514"/>
                  </a:lnTo>
                  <a:lnTo>
                    <a:pt x="345" y="490"/>
                  </a:lnTo>
                  <a:lnTo>
                    <a:pt x="329" y="469"/>
                  </a:lnTo>
                  <a:lnTo>
                    <a:pt x="314" y="446"/>
                  </a:lnTo>
                  <a:lnTo>
                    <a:pt x="299" y="424"/>
                  </a:lnTo>
                  <a:lnTo>
                    <a:pt x="283" y="403"/>
                  </a:lnTo>
                  <a:lnTo>
                    <a:pt x="268" y="380"/>
                  </a:lnTo>
                  <a:lnTo>
                    <a:pt x="251" y="358"/>
                  </a:lnTo>
                  <a:lnTo>
                    <a:pt x="218" y="315"/>
                  </a:lnTo>
                  <a:lnTo>
                    <a:pt x="187" y="271"/>
                  </a:lnTo>
                  <a:lnTo>
                    <a:pt x="154" y="226"/>
                  </a:lnTo>
                  <a:lnTo>
                    <a:pt x="123" y="182"/>
                  </a:lnTo>
                  <a:lnTo>
                    <a:pt x="91" y="137"/>
                  </a:lnTo>
                  <a:lnTo>
                    <a:pt x="60" y="93"/>
                  </a:lnTo>
                  <a:lnTo>
                    <a:pt x="30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4" name="Freeform 110"/>
            <p:cNvSpPr>
              <a:spLocks/>
            </p:cNvSpPr>
            <p:nvPr/>
          </p:nvSpPr>
          <p:spPr bwMode="auto">
            <a:xfrm>
              <a:off x="5111" y="3005"/>
              <a:ext cx="49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6" y="7"/>
                </a:cxn>
                <a:cxn ang="0">
                  <a:pos x="8" y="10"/>
                </a:cxn>
                <a:cxn ang="0">
                  <a:pos x="11" y="12"/>
                </a:cxn>
                <a:cxn ang="0">
                  <a:pos x="20" y="15"/>
                </a:cxn>
                <a:cxn ang="0">
                  <a:pos x="26" y="20"/>
                </a:cxn>
                <a:cxn ang="0">
                  <a:pos x="35" y="23"/>
                </a:cxn>
                <a:cxn ang="0">
                  <a:pos x="41" y="28"/>
                </a:cxn>
                <a:cxn ang="0">
                  <a:pos x="46" y="33"/>
                </a:cxn>
                <a:cxn ang="0">
                  <a:pos x="53" y="36"/>
                </a:cxn>
                <a:cxn ang="0">
                  <a:pos x="59" y="40"/>
                </a:cxn>
                <a:cxn ang="0">
                  <a:pos x="64" y="41"/>
                </a:cxn>
                <a:cxn ang="0">
                  <a:pos x="71" y="43"/>
                </a:cxn>
                <a:cxn ang="0">
                  <a:pos x="77" y="43"/>
                </a:cxn>
                <a:cxn ang="0">
                  <a:pos x="86" y="43"/>
                </a:cxn>
                <a:cxn ang="0">
                  <a:pos x="92" y="43"/>
                </a:cxn>
                <a:cxn ang="0">
                  <a:pos x="94" y="43"/>
                </a:cxn>
                <a:cxn ang="0">
                  <a:pos x="96" y="40"/>
                </a:cxn>
                <a:cxn ang="0">
                  <a:pos x="97" y="38"/>
                </a:cxn>
                <a:cxn ang="0">
                  <a:pos x="96" y="38"/>
                </a:cxn>
                <a:cxn ang="0">
                  <a:pos x="89" y="36"/>
                </a:cxn>
                <a:cxn ang="0">
                  <a:pos x="81" y="35"/>
                </a:cxn>
                <a:cxn ang="0">
                  <a:pos x="74" y="35"/>
                </a:cxn>
                <a:cxn ang="0">
                  <a:pos x="66" y="35"/>
                </a:cxn>
                <a:cxn ang="0">
                  <a:pos x="58" y="33"/>
                </a:cxn>
                <a:cxn ang="0">
                  <a:pos x="53" y="28"/>
                </a:cxn>
                <a:cxn ang="0">
                  <a:pos x="46" y="23"/>
                </a:cxn>
                <a:cxn ang="0">
                  <a:pos x="41" y="18"/>
                </a:cxn>
                <a:cxn ang="0">
                  <a:pos x="36" y="15"/>
                </a:cxn>
                <a:cxn ang="0">
                  <a:pos x="30" y="13"/>
                </a:cxn>
                <a:cxn ang="0">
                  <a:pos x="23" y="12"/>
                </a:cxn>
                <a:cxn ang="0">
                  <a:pos x="18" y="10"/>
                </a:cxn>
                <a:cxn ang="0">
                  <a:pos x="13" y="8"/>
                </a:cxn>
                <a:cxn ang="0">
                  <a:pos x="10" y="5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43">
                  <a:moveTo>
                    <a:pt x="0" y="0"/>
                  </a:moveTo>
                  <a:lnTo>
                    <a:pt x="3" y="3"/>
                  </a:lnTo>
                  <a:lnTo>
                    <a:pt x="6" y="7"/>
                  </a:lnTo>
                  <a:lnTo>
                    <a:pt x="8" y="10"/>
                  </a:lnTo>
                  <a:lnTo>
                    <a:pt x="11" y="12"/>
                  </a:lnTo>
                  <a:lnTo>
                    <a:pt x="20" y="15"/>
                  </a:lnTo>
                  <a:lnTo>
                    <a:pt x="26" y="20"/>
                  </a:lnTo>
                  <a:lnTo>
                    <a:pt x="35" y="23"/>
                  </a:lnTo>
                  <a:lnTo>
                    <a:pt x="41" y="28"/>
                  </a:lnTo>
                  <a:lnTo>
                    <a:pt x="46" y="33"/>
                  </a:lnTo>
                  <a:lnTo>
                    <a:pt x="53" y="36"/>
                  </a:lnTo>
                  <a:lnTo>
                    <a:pt x="59" y="40"/>
                  </a:lnTo>
                  <a:lnTo>
                    <a:pt x="64" y="41"/>
                  </a:lnTo>
                  <a:lnTo>
                    <a:pt x="71" y="43"/>
                  </a:lnTo>
                  <a:lnTo>
                    <a:pt x="77" y="43"/>
                  </a:lnTo>
                  <a:lnTo>
                    <a:pt x="86" y="43"/>
                  </a:lnTo>
                  <a:lnTo>
                    <a:pt x="92" y="43"/>
                  </a:lnTo>
                  <a:lnTo>
                    <a:pt x="94" y="43"/>
                  </a:lnTo>
                  <a:lnTo>
                    <a:pt x="96" y="40"/>
                  </a:lnTo>
                  <a:lnTo>
                    <a:pt x="97" y="38"/>
                  </a:lnTo>
                  <a:lnTo>
                    <a:pt x="96" y="38"/>
                  </a:lnTo>
                  <a:lnTo>
                    <a:pt x="89" y="36"/>
                  </a:lnTo>
                  <a:lnTo>
                    <a:pt x="81" y="35"/>
                  </a:lnTo>
                  <a:lnTo>
                    <a:pt x="74" y="35"/>
                  </a:lnTo>
                  <a:lnTo>
                    <a:pt x="66" y="35"/>
                  </a:lnTo>
                  <a:lnTo>
                    <a:pt x="58" y="33"/>
                  </a:lnTo>
                  <a:lnTo>
                    <a:pt x="53" y="28"/>
                  </a:lnTo>
                  <a:lnTo>
                    <a:pt x="46" y="23"/>
                  </a:lnTo>
                  <a:lnTo>
                    <a:pt x="41" y="18"/>
                  </a:lnTo>
                  <a:lnTo>
                    <a:pt x="36" y="15"/>
                  </a:lnTo>
                  <a:lnTo>
                    <a:pt x="30" y="13"/>
                  </a:lnTo>
                  <a:lnTo>
                    <a:pt x="23" y="12"/>
                  </a:lnTo>
                  <a:lnTo>
                    <a:pt x="18" y="10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5" name="Freeform 111"/>
            <p:cNvSpPr>
              <a:spLocks/>
            </p:cNvSpPr>
            <p:nvPr/>
          </p:nvSpPr>
          <p:spPr bwMode="auto">
            <a:xfrm>
              <a:off x="5122" y="3020"/>
              <a:ext cx="35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8"/>
                </a:cxn>
                <a:cxn ang="0">
                  <a:pos x="4" y="16"/>
                </a:cxn>
                <a:cxn ang="0">
                  <a:pos x="4" y="23"/>
                </a:cxn>
                <a:cxn ang="0">
                  <a:pos x="4" y="31"/>
                </a:cxn>
                <a:cxn ang="0">
                  <a:pos x="4" y="34"/>
                </a:cxn>
                <a:cxn ang="0">
                  <a:pos x="2" y="36"/>
                </a:cxn>
                <a:cxn ang="0">
                  <a:pos x="2" y="39"/>
                </a:cxn>
                <a:cxn ang="0">
                  <a:pos x="0" y="43"/>
                </a:cxn>
                <a:cxn ang="0">
                  <a:pos x="0" y="49"/>
                </a:cxn>
                <a:cxn ang="0">
                  <a:pos x="4" y="54"/>
                </a:cxn>
                <a:cxn ang="0">
                  <a:pos x="9" y="59"/>
                </a:cxn>
                <a:cxn ang="0">
                  <a:pos x="14" y="59"/>
                </a:cxn>
                <a:cxn ang="0">
                  <a:pos x="20" y="57"/>
                </a:cxn>
                <a:cxn ang="0">
                  <a:pos x="27" y="54"/>
                </a:cxn>
                <a:cxn ang="0">
                  <a:pos x="32" y="49"/>
                </a:cxn>
                <a:cxn ang="0">
                  <a:pos x="37" y="44"/>
                </a:cxn>
                <a:cxn ang="0">
                  <a:pos x="45" y="36"/>
                </a:cxn>
                <a:cxn ang="0">
                  <a:pos x="52" y="29"/>
                </a:cxn>
                <a:cxn ang="0">
                  <a:pos x="60" y="21"/>
                </a:cxn>
                <a:cxn ang="0">
                  <a:pos x="68" y="16"/>
                </a:cxn>
                <a:cxn ang="0">
                  <a:pos x="68" y="15"/>
                </a:cxn>
                <a:cxn ang="0">
                  <a:pos x="70" y="11"/>
                </a:cxn>
                <a:cxn ang="0">
                  <a:pos x="70" y="10"/>
                </a:cxn>
                <a:cxn ang="0">
                  <a:pos x="68" y="10"/>
                </a:cxn>
                <a:cxn ang="0">
                  <a:pos x="56" y="13"/>
                </a:cxn>
                <a:cxn ang="0">
                  <a:pos x="47" y="20"/>
                </a:cxn>
                <a:cxn ang="0">
                  <a:pos x="37" y="28"/>
                </a:cxn>
                <a:cxn ang="0">
                  <a:pos x="28" y="36"/>
                </a:cxn>
                <a:cxn ang="0">
                  <a:pos x="25" y="39"/>
                </a:cxn>
                <a:cxn ang="0">
                  <a:pos x="22" y="43"/>
                </a:cxn>
                <a:cxn ang="0">
                  <a:pos x="17" y="44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9" y="38"/>
                </a:cxn>
                <a:cxn ang="0">
                  <a:pos x="9" y="33"/>
                </a:cxn>
                <a:cxn ang="0">
                  <a:pos x="9" y="29"/>
                </a:cxn>
                <a:cxn ang="0">
                  <a:pos x="9" y="21"/>
                </a:cxn>
                <a:cxn ang="0">
                  <a:pos x="7" y="15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0" h="59">
                  <a:moveTo>
                    <a:pt x="0" y="1"/>
                  </a:moveTo>
                  <a:lnTo>
                    <a:pt x="2" y="8"/>
                  </a:lnTo>
                  <a:lnTo>
                    <a:pt x="4" y="16"/>
                  </a:lnTo>
                  <a:lnTo>
                    <a:pt x="4" y="23"/>
                  </a:lnTo>
                  <a:lnTo>
                    <a:pt x="4" y="31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2" y="39"/>
                  </a:lnTo>
                  <a:lnTo>
                    <a:pt x="0" y="43"/>
                  </a:lnTo>
                  <a:lnTo>
                    <a:pt x="0" y="49"/>
                  </a:lnTo>
                  <a:lnTo>
                    <a:pt x="4" y="54"/>
                  </a:lnTo>
                  <a:lnTo>
                    <a:pt x="9" y="59"/>
                  </a:lnTo>
                  <a:lnTo>
                    <a:pt x="14" y="59"/>
                  </a:lnTo>
                  <a:lnTo>
                    <a:pt x="20" y="57"/>
                  </a:lnTo>
                  <a:lnTo>
                    <a:pt x="27" y="54"/>
                  </a:lnTo>
                  <a:lnTo>
                    <a:pt x="32" y="49"/>
                  </a:lnTo>
                  <a:lnTo>
                    <a:pt x="37" y="44"/>
                  </a:lnTo>
                  <a:lnTo>
                    <a:pt x="45" y="36"/>
                  </a:lnTo>
                  <a:lnTo>
                    <a:pt x="52" y="29"/>
                  </a:lnTo>
                  <a:lnTo>
                    <a:pt x="60" y="21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70" y="11"/>
                  </a:lnTo>
                  <a:lnTo>
                    <a:pt x="70" y="10"/>
                  </a:lnTo>
                  <a:lnTo>
                    <a:pt x="68" y="10"/>
                  </a:lnTo>
                  <a:lnTo>
                    <a:pt x="56" y="13"/>
                  </a:lnTo>
                  <a:lnTo>
                    <a:pt x="47" y="20"/>
                  </a:lnTo>
                  <a:lnTo>
                    <a:pt x="37" y="28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3"/>
                  </a:lnTo>
                  <a:lnTo>
                    <a:pt x="17" y="44"/>
                  </a:lnTo>
                  <a:lnTo>
                    <a:pt x="12" y="43"/>
                  </a:lnTo>
                  <a:lnTo>
                    <a:pt x="10" y="41"/>
                  </a:lnTo>
                  <a:lnTo>
                    <a:pt x="9" y="38"/>
                  </a:lnTo>
                  <a:lnTo>
                    <a:pt x="9" y="33"/>
                  </a:lnTo>
                  <a:lnTo>
                    <a:pt x="9" y="29"/>
                  </a:lnTo>
                  <a:lnTo>
                    <a:pt x="9" y="21"/>
                  </a:lnTo>
                  <a:lnTo>
                    <a:pt x="7" y="15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6" name="Freeform 112"/>
            <p:cNvSpPr>
              <a:spLocks/>
            </p:cNvSpPr>
            <p:nvPr/>
          </p:nvSpPr>
          <p:spPr bwMode="auto">
            <a:xfrm>
              <a:off x="5002" y="3191"/>
              <a:ext cx="151" cy="426"/>
            </a:xfrm>
            <a:custGeom>
              <a:avLst/>
              <a:gdLst/>
              <a:ahLst/>
              <a:cxnLst>
                <a:cxn ang="0">
                  <a:pos x="283" y="20"/>
                </a:cxn>
                <a:cxn ang="0">
                  <a:pos x="250" y="63"/>
                </a:cxn>
                <a:cxn ang="0">
                  <a:pos x="218" y="109"/>
                </a:cxn>
                <a:cxn ang="0">
                  <a:pos x="187" y="156"/>
                </a:cxn>
                <a:cxn ang="0">
                  <a:pos x="154" y="205"/>
                </a:cxn>
                <a:cxn ang="0">
                  <a:pos x="122" y="260"/>
                </a:cxn>
                <a:cxn ang="0">
                  <a:pos x="94" y="314"/>
                </a:cxn>
                <a:cxn ang="0">
                  <a:pos x="71" y="372"/>
                </a:cxn>
                <a:cxn ang="0">
                  <a:pos x="50" y="431"/>
                </a:cxn>
                <a:cxn ang="0">
                  <a:pos x="33" y="491"/>
                </a:cxn>
                <a:cxn ang="0">
                  <a:pos x="20" y="552"/>
                </a:cxn>
                <a:cxn ang="0">
                  <a:pos x="9" y="613"/>
                </a:cxn>
                <a:cxn ang="0">
                  <a:pos x="0" y="692"/>
                </a:cxn>
                <a:cxn ang="0">
                  <a:pos x="5" y="794"/>
                </a:cxn>
                <a:cxn ang="0">
                  <a:pos x="27" y="851"/>
                </a:cxn>
                <a:cxn ang="0">
                  <a:pos x="48" y="854"/>
                </a:cxn>
                <a:cxn ang="0">
                  <a:pos x="75" y="832"/>
                </a:cxn>
                <a:cxn ang="0">
                  <a:pos x="98" y="794"/>
                </a:cxn>
                <a:cxn ang="0">
                  <a:pos x="108" y="751"/>
                </a:cxn>
                <a:cxn ang="0">
                  <a:pos x="113" y="707"/>
                </a:cxn>
                <a:cxn ang="0">
                  <a:pos x="119" y="626"/>
                </a:cxn>
                <a:cxn ang="0">
                  <a:pos x="137" y="512"/>
                </a:cxn>
                <a:cxn ang="0">
                  <a:pos x="154" y="426"/>
                </a:cxn>
                <a:cxn ang="0">
                  <a:pos x="167" y="369"/>
                </a:cxn>
                <a:cxn ang="0">
                  <a:pos x="180" y="311"/>
                </a:cxn>
                <a:cxn ang="0">
                  <a:pos x="197" y="253"/>
                </a:cxn>
                <a:cxn ang="0">
                  <a:pos x="213" y="195"/>
                </a:cxn>
                <a:cxn ang="0">
                  <a:pos x="231" y="136"/>
                </a:cxn>
                <a:cxn ang="0">
                  <a:pos x="253" y="80"/>
                </a:cxn>
                <a:cxn ang="0">
                  <a:pos x="283" y="25"/>
                </a:cxn>
                <a:cxn ang="0">
                  <a:pos x="302" y="0"/>
                </a:cxn>
                <a:cxn ang="0">
                  <a:pos x="302" y="0"/>
                </a:cxn>
                <a:cxn ang="0">
                  <a:pos x="302" y="0"/>
                </a:cxn>
              </a:cxnLst>
              <a:rect l="0" t="0" r="r" b="b"/>
              <a:pathLst>
                <a:path w="302" h="854">
                  <a:moveTo>
                    <a:pt x="302" y="0"/>
                  </a:moveTo>
                  <a:lnTo>
                    <a:pt x="283" y="20"/>
                  </a:lnTo>
                  <a:lnTo>
                    <a:pt x="266" y="42"/>
                  </a:lnTo>
                  <a:lnTo>
                    <a:pt x="250" y="63"/>
                  </a:lnTo>
                  <a:lnTo>
                    <a:pt x="233" y="86"/>
                  </a:lnTo>
                  <a:lnTo>
                    <a:pt x="218" y="109"/>
                  </a:lnTo>
                  <a:lnTo>
                    <a:pt x="202" y="132"/>
                  </a:lnTo>
                  <a:lnTo>
                    <a:pt x="187" y="156"/>
                  </a:lnTo>
                  <a:lnTo>
                    <a:pt x="172" y="179"/>
                  </a:lnTo>
                  <a:lnTo>
                    <a:pt x="154" y="205"/>
                  </a:lnTo>
                  <a:lnTo>
                    <a:pt x="139" y="232"/>
                  </a:lnTo>
                  <a:lnTo>
                    <a:pt x="122" y="260"/>
                  </a:lnTo>
                  <a:lnTo>
                    <a:pt x="109" y="286"/>
                  </a:lnTo>
                  <a:lnTo>
                    <a:pt x="94" y="314"/>
                  </a:lnTo>
                  <a:lnTo>
                    <a:pt x="83" y="344"/>
                  </a:lnTo>
                  <a:lnTo>
                    <a:pt x="71" y="372"/>
                  </a:lnTo>
                  <a:lnTo>
                    <a:pt x="60" y="402"/>
                  </a:lnTo>
                  <a:lnTo>
                    <a:pt x="50" y="431"/>
                  </a:lnTo>
                  <a:lnTo>
                    <a:pt x="42" y="461"/>
                  </a:lnTo>
                  <a:lnTo>
                    <a:pt x="33" y="491"/>
                  </a:lnTo>
                  <a:lnTo>
                    <a:pt x="27" y="522"/>
                  </a:lnTo>
                  <a:lnTo>
                    <a:pt x="20" y="552"/>
                  </a:lnTo>
                  <a:lnTo>
                    <a:pt x="13" y="583"/>
                  </a:lnTo>
                  <a:lnTo>
                    <a:pt x="9" y="613"/>
                  </a:lnTo>
                  <a:lnTo>
                    <a:pt x="5" y="644"/>
                  </a:lnTo>
                  <a:lnTo>
                    <a:pt x="0" y="692"/>
                  </a:lnTo>
                  <a:lnTo>
                    <a:pt x="0" y="743"/>
                  </a:lnTo>
                  <a:lnTo>
                    <a:pt x="5" y="794"/>
                  </a:lnTo>
                  <a:lnTo>
                    <a:pt x="20" y="841"/>
                  </a:lnTo>
                  <a:lnTo>
                    <a:pt x="27" y="851"/>
                  </a:lnTo>
                  <a:lnTo>
                    <a:pt x="37" y="854"/>
                  </a:lnTo>
                  <a:lnTo>
                    <a:pt x="48" y="854"/>
                  </a:lnTo>
                  <a:lnTo>
                    <a:pt x="58" y="849"/>
                  </a:lnTo>
                  <a:lnTo>
                    <a:pt x="75" y="832"/>
                  </a:lnTo>
                  <a:lnTo>
                    <a:pt x="88" y="814"/>
                  </a:lnTo>
                  <a:lnTo>
                    <a:pt x="98" y="794"/>
                  </a:lnTo>
                  <a:lnTo>
                    <a:pt x="104" y="773"/>
                  </a:lnTo>
                  <a:lnTo>
                    <a:pt x="108" y="751"/>
                  </a:lnTo>
                  <a:lnTo>
                    <a:pt x="111" y="730"/>
                  </a:lnTo>
                  <a:lnTo>
                    <a:pt x="113" y="707"/>
                  </a:lnTo>
                  <a:lnTo>
                    <a:pt x="114" y="684"/>
                  </a:lnTo>
                  <a:lnTo>
                    <a:pt x="119" y="626"/>
                  </a:lnTo>
                  <a:lnTo>
                    <a:pt x="127" y="570"/>
                  </a:lnTo>
                  <a:lnTo>
                    <a:pt x="137" y="512"/>
                  </a:lnTo>
                  <a:lnTo>
                    <a:pt x="149" y="456"/>
                  </a:lnTo>
                  <a:lnTo>
                    <a:pt x="154" y="426"/>
                  </a:lnTo>
                  <a:lnTo>
                    <a:pt x="160" y="397"/>
                  </a:lnTo>
                  <a:lnTo>
                    <a:pt x="167" y="369"/>
                  </a:lnTo>
                  <a:lnTo>
                    <a:pt x="174" y="339"/>
                  </a:lnTo>
                  <a:lnTo>
                    <a:pt x="180" y="311"/>
                  </a:lnTo>
                  <a:lnTo>
                    <a:pt x="189" y="283"/>
                  </a:lnTo>
                  <a:lnTo>
                    <a:pt x="197" y="253"/>
                  </a:lnTo>
                  <a:lnTo>
                    <a:pt x="205" y="225"/>
                  </a:lnTo>
                  <a:lnTo>
                    <a:pt x="213" y="195"/>
                  </a:lnTo>
                  <a:lnTo>
                    <a:pt x="222" y="165"/>
                  </a:lnTo>
                  <a:lnTo>
                    <a:pt x="231" y="136"/>
                  </a:lnTo>
                  <a:lnTo>
                    <a:pt x="241" y="108"/>
                  </a:lnTo>
                  <a:lnTo>
                    <a:pt x="253" y="80"/>
                  </a:lnTo>
                  <a:lnTo>
                    <a:pt x="266" y="52"/>
                  </a:lnTo>
                  <a:lnTo>
                    <a:pt x="283" y="25"/>
                  </a:lnTo>
                  <a:lnTo>
                    <a:pt x="302" y="2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7" name="Freeform 113"/>
            <p:cNvSpPr>
              <a:spLocks/>
            </p:cNvSpPr>
            <p:nvPr/>
          </p:nvSpPr>
          <p:spPr bwMode="auto">
            <a:xfrm>
              <a:off x="5162" y="3085"/>
              <a:ext cx="14" cy="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3"/>
                </a:cxn>
                <a:cxn ang="0">
                  <a:pos x="6" y="86"/>
                </a:cxn>
                <a:cxn ang="0">
                  <a:pos x="13" y="127"/>
                </a:cxn>
                <a:cxn ang="0">
                  <a:pos x="21" y="168"/>
                </a:cxn>
                <a:cxn ang="0">
                  <a:pos x="23" y="170"/>
                </a:cxn>
                <a:cxn ang="0">
                  <a:pos x="24" y="168"/>
                </a:cxn>
                <a:cxn ang="0">
                  <a:pos x="28" y="167"/>
                </a:cxn>
                <a:cxn ang="0">
                  <a:pos x="28" y="165"/>
                </a:cxn>
                <a:cxn ang="0">
                  <a:pos x="21" y="124"/>
                </a:cxn>
                <a:cxn ang="0">
                  <a:pos x="13" y="83"/>
                </a:cxn>
                <a:cxn ang="0">
                  <a:pos x="5" y="4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170">
                  <a:moveTo>
                    <a:pt x="0" y="0"/>
                  </a:moveTo>
                  <a:lnTo>
                    <a:pt x="1" y="43"/>
                  </a:lnTo>
                  <a:lnTo>
                    <a:pt x="6" y="86"/>
                  </a:lnTo>
                  <a:lnTo>
                    <a:pt x="13" y="127"/>
                  </a:lnTo>
                  <a:lnTo>
                    <a:pt x="21" y="168"/>
                  </a:lnTo>
                  <a:lnTo>
                    <a:pt x="23" y="170"/>
                  </a:lnTo>
                  <a:lnTo>
                    <a:pt x="24" y="168"/>
                  </a:lnTo>
                  <a:lnTo>
                    <a:pt x="28" y="167"/>
                  </a:lnTo>
                  <a:lnTo>
                    <a:pt x="28" y="165"/>
                  </a:lnTo>
                  <a:lnTo>
                    <a:pt x="21" y="124"/>
                  </a:lnTo>
                  <a:lnTo>
                    <a:pt x="13" y="83"/>
                  </a:lnTo>
                  <a:lnTo>
                    <a:pt x="5" y="4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8" name="Freeform 114"/>
            <p:cNvSpPr>
              <a:spLocks/>
            </p:cNvSpPr>
            <p:nvPr/>
          </p:nvSpPr>
          <p:spPr bwMode="auto">
            <a:xfrm>
              <a:off x="5130" y="3085"/>
              <a:ext cx="215" cy="97"/>
            </a:xfrm>
            <a:custGeom>
              <a:avLst/>
              <a:gdLst/>
              <a:ahLst/>
              <a:cxnLst>
                <a:cxn ang="0">
                  <a:pos x="429" y="0"/>
                </a:cxn>
                <a:cxn ang="0">
                  <a:pos x="419" y="5"/>
                </a:cxn>
                <a:cxn ang="0">
                  <a:pos x="408" y="10"/>
                </a:cxn>
                <a:cxn ang="0">
                  <a:pos x="398" y="17"/>
                </a:cxn>
                <a:cxn ang="0">
                  <a:pos x="388" y="22"/>
                </a:cxn>
                <a:cxn ang="0">
                  <a:pos x="378" y="30"/>
                </a:cxn>
                <a:cxn ang="0">
                  <a:pos x="368" y="36"/>
                </a:cxn>
                <a:cxn ang="0">
                  <a:pos x="360" y="43"/>
                </a:cxn>
                <a:cxn ang="0">
                  <a:pos x="350" y="50"/>
                </a:cxn>
                <a:cxn ang="0">
                  <a:pos x="337" y="60"/>
                </a:cxn>
                <a:cxn ang="0">
                  <a:pos x="323" y="68"/>
                </a:cxn>
                <a:cxn ang="0">
                  <a:pos x="310" y="76"/>
                </a:cxn>
                <a:cxn ang="0">
                  <a:pos x="297" y="83"/>
                </a:cxn>
                <a:cxn ang="0">
                  <a:pos x="284" y="89"/>
                </a:cxn>
                <a:cxn ang="0">
                  <a:pos x="269" y="96"/>
                </a:cxn>
                <a:cxn ang="0">
                  <a:pos x="256" y="102"/>
                </a:cxn>
                <a:cxn ang="0">
                  <a:pos x="241" y="107"/>
                </a:cxn>
                <a:cxn ang="0">
                  <a:pos x="213" y="117"/>
                </a:cxn>
                <a:cxn ang="0">
                  <a:pos x="185" y="127"/>
                </a:cxn>
                <a:cxn ang="0">
                  <a:pos x="155" y="134"/>
                </a:cxn>
                <a:cxn ang="0">
                  <a:pos x="127" y="142"/>
                </a:cxn>
                <a:cxn ang="0">
                  <a:pos x="97" y="149"/>
                </a:cxn>
                <a:cxn ang="0">
                  <a:pos x="68" y="157"/>
                </a:cxn>
                <a:cxn ang="0">
                  <a:pos x="39" y="164"/>
                </a:cxn>
                <a:cxn ang="0">
                  <a:pos x="11" y="173"/>
                </a:cxn>
                <a:cxn ang="0">
                  <a:pos x="5" y="178"/>
                </a:cxn>
                <a:cxn ang="0">
                  <a:pos x="0" y="187"/>
                </a:cxn>
                <a:cxn ang="0">
                  <a:pos x="0" y="193"/>
                </a:cxn>
                <a:cxn ang="0">
                  <a:pos x="8" y="195"/>
                </a:cxn>
                <a:cxn ang="0">
                  <a:pos x="36" y="192"/>
                </a:cxn>
                <a:cxn ang="0">
                  <a:pos x="64" y="185"/>
                </a:cxn>
                <a:cxn ang="0">
                  <a:pos x="92" y="177"/>
                </a:cxn>
                <a:cxn ang="0">
                  <a:pos x="122" y="167"/>
                </a:cxn>
                <a:cxn ang="0">
                  <a:pos x="148" y="155"/>
                </a:cxn>
                <a:cxn ang="0">
                  <a:pos x="177" y="144"/>
                </a:cxn>
                <a:cxn ang="0">
                  <a:pos x="203" y="134"/>
                </a:cxn>
                <a:cxn ang="0">
                  <a:pos x="229" y="122"/>
                </a:cxn>
                <a:cxn ang="0">
                  <a:pos x="241" y="117"/>
                </a:cxn>
                <a:cxn ang="0">
                  <a:pos x="251" y="112"/>
                </a:cxn>
                <a:cxn ang="0">
                  <a:pos x="262" y="107"/>
                </a:cxn>
                <a:cxn ang="0">
                  <a:pos x="274" y="101"/>
                </a:cxn>
                <a:cxn ang="0">
                  <a:pos x="284" y="96"/>
                </a:cxn>
                <a:cxn ang="0">
                  <a:pos x="295" y="89"/>
                </a:cxn>
                <a:cxn ang="0">
                  <a:pos x="305" y="83"/>
                </a:cxn>
                <a:cxn ang="0">
                  <a:pos x="315" y="76"/>
                </a:cxn>
                <a:cxn ang="0">
                  <a:pos x="330" y="66"/>
                </a:cxn>
                <a:cxn ang="0">
                  <a:pos x="343" y="56"/>
                </a:cxn>
                <a:cxn ang="0">
                  <a:pos x="358" y="46"/>
                </a:cxn>
                <a:cxn ang="0">
                  <a:pos x="371" y="36"/>
                </a:cxn>
                <a:cxn ang="0">
                  <a:pos x="386" y="27"/>
                </a:cxn>
                <a:cxn ang="0">
                  <a:pos x="399" y="17"/>
                </a:cxn>
                <a:cxn ang="0">
                  <a:pos x="414" y="8"/>
                </a:cxn>
                <a:cxn ang="0">
                  <a:pos x="429" y="0"/>
                </a:cxn>
                <a:cxn ang="0">
                  <a:pos x="429" y="0"/>
                </a:cxn>
                <a:cxn ang="0">
                  <a:pos x="429" y="0"/>
                </a:cxn>
                <a:cxn ang="0">
                  <a:pos x="429" y="0"/>
                </a:cxn>
                <a:cxn ang="0">
                  <a:pos x="429" y="0"/>
                </a:cxn>
                <a:cxn ang="0">
                  <a:pos x="429" y="0"/>
                </a:cxn>
              </a:cxnLst>
              <a:rect l="0" t="0" r="r" b="b"/>
              <a:pathLst>
                <a:path w="429" h="195">
                  <a:moveTo>
                    <a:pt x="429" y="0"/>
                  </a:moveTo>
                  <a:lnTo>
                    <a:pt x="419" y="5"/>
                  </a:lnTo>
                  <a:lnTo>
                    <a:pt x="408" y="10"/>
                  </a:lnTo>
                  <a:lnTo>
                    <a:pt x="398" y="17"/>
                  </a:lnTo>
                  <a:lnTo>
                    <a:pt x="388" y="22"/>
                  </a:lnTo>
                  <a:lnTo>
                    <a:pt x="378" y="30"/>
                  </a:lnTo>
                  <a:lnTo>
                    <a:pt x="368" y="36"/>
                  </a:lnTo>
                  <a:lnTo>
                    <a:pt x="360" y="43"/>
                  </a:lnTo>
                  <a:lnTo>
                    <a:pt x="350" y="50"/>
                  </a:lnTo>
                  <a:lnTo>
                    <a:pt x="337" y="60"/>
                  </a:lnTo>
                  <a:lnTo>
                    <a:pt x="323" y="68"/>
                  </a:lnTo>
                  <a:lnTo>
                    <a:pt x="310" y="76"/>
                  </a:lnTo>
                  <a:lnTo>
                    <a:pt x="297" y="83"/>
                  </a:lnTo>
                  <a:lnTo>
                    <a:pt x="284" y="89"/>
                  </a:lnTo>
                  <a:lnTo>
                    <a:pt x="269" y="96"/>
                  </a:lnTo>
                  <a:lnTo>
                    <a:pt x="256" y="102"/>
                  </a:lnTo>
                  <a:lnTo>
                    <a:pt x="241" y="107"/>
                  </a:lnTo>
                  <a:lnTo>
                    <a:pt x="213" y="117"/>
                  </a:lnTo>
                  <a:lnTo>
                    <a:pt x="185" y="127"/>
                  </a:lnTo>
                  <a:lnTo>
                    <a:pt x="155" y="134"/>
                  </a:lnTo>
                  <a:lnTo>
                    <a:pt x="127" y="142"/>
                  </a:lnTo>
                  <a:lnTo>
                    <a:pt x="97" y="149"/>
                  </a:lnTo>
                  <a:lnTo>
                    <a:pt x="68" y="157"/>
                  </a:lnTo>
                  <a:lnTo>
                    <a:pt x="39" y="164"/>
                  </a:lnTo>
                  <a:lnTo>
                    <a:pt x="11" y="173"/>
                  </a:lnTo>
                  <a:lnTo>
                    <a:pt x="5" y="178"/>
                  </a:lnTo>
                  <a:lnTo>
                    <a:pt x="0" y="187"/>
                  </a:lnTo>
                  <a:lnTo>
                    <a:pt x="0" y="193"/>
                  </a:lnTo>
                  <a:lnTo>
                    <a:pt x="8" y="195"/>
                  </a:lnTo>
                  <a:lnTo>
                    <a:pt x="36" y="192"/>
                  </a:lnTo>
                  <a:lnTo>
                    <a:pt x="64" y="185"/>
                  </a:lnTo>
                  <a:lnTo>
                    <a:pt x="92" y="177"/>
                  </a:lnTo>
                  <a:lnTo>
                    <a:pt x="122" y="167"/>
                  </a:lnTo>
                  <a:lnTo>
                    <a:pt x="148" y="155"/>
                  </a:lnTo>
                  <a:lnTo>
                    <a:pt x="177" y="144"/>
                  </a:lnTo>
                  <a:lnTo>
                    <a:pt x="203" y="134"/>
                  </a:lnTo>
                  <a:lnTo>
                    <a:pt x="229" y="122"/>
                  </a:lnTo>
                  <a:lnTo>
                    <a:pt x="241" y="117"/>
                  </a:lnTo>
                  <a:lnTo>
                    <a:pt x="251" y="112"/>
                  </a:lnTo>
                  <a:lnTo>
                    <a:pt x="262" y="107"/>
                  </a:lnTo>
                  <a:lnTo>
                    <a:pt x="274" y="101"/>
                  </a:lnTo>
                  <a:lnTo>
                    <a:pt x="284" y="96"/>
                  </a:lnTo>
                  <a:lnTo>
                    <a:pt x="295" y="89"/>
                  </a:lnTo>
                  <a:lnTo>
                    <a:pt x="305" y="83"/>
                  </a:lnTo>
                  <a:lnTo>
                    <a:pt x="315" y="76"/>
                  </a:lnTo>
                  <a:lnTo>
                    <a:pt x="330" y="66"/>
                  </a:lnTo>
                  <a:lnTo>
                    <a:pt x="343" y="56"/>
                  </a:lnTo>
                  <a:lnTo>
                    <a:pt x="358" y="46"/>
                  </a:lnTo>
                  <a:lnTo>
                    <a:pt x="371" y="36"/>
                  </a:lnTo>
                  <a:lnTo>
                    <a:pt x="386" y="27"/>
                  </a:lnTo>
                  <a:lnTo>
                    <a:pt x="399" y="17"/>
                  </a:lnTo>
                  <a:lnTo>
                    <a:pt x="414" y="8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59" name="Freeform 115"/>
            <p:cNvSpPr>
              <a:spLocks/>
            </p:cNvSpPr>
            <p:nvPr/>
          </p:nvSpPr>
          <p:spPr bwMode="auto">
            <a:xfrm>
              <a:off x="5158" y="3164"/>
              <a:ext cx="15" cy="9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47"/>
                </a:cxn>
                <a:cxn ang="0">
                  <a:pos x="0" y="99"/>
                </a:cxn>
                <a:cxn ang="0">
                  <a:pos x="3" y="150"/>
                </a:cxn>
                <a:cxn ang="0">
                  <a:pos x="18" y="194"/>
                </a:cxn>
                <a:cxn ang="0">
                  <a:pos x="21" y="194"/>
                </a:cxn>
                <a:cxn ang="0">
                  <a:pos x="25" y="193"/>
                </a:cxn>
                <a:cxn ang="0">
                  <a:pos x="28" y="191"/>
                </a:cxn>
                <a:cxn ang="0">
                  <a:pos x="28" y="188"/>
                </a:cxn>
                <a:cxn ang="0">
                  <a:pos x="17" y="142"/>
                </a:cxn>
                <a:cxn ang="0">
                  <a:pos x="10" y="95"/>
                </a:cxn>
                <a:cxn ang="0">
                  <a:pos x="8" y="4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8" h="194">
                  <a:moveTo>
                    <a:pt x="7" y="0"/>
                  </a:moveTo>
                  <a:lnTo>
                    <a:pt x="3" y="47"/>
                  </a:lnTo>
                  <a:lnTo>
                    <a:pt x="0" y="99"/>
                  </a:lnTo>
                  <a:lnTo>
                    <a:pt x="3" y="150"/>
                  </a:lnTo>
                  <a:lnTo>
                    <a:pt x="18" y="194"/>
                  </a:lnTo>
                  <a:lnTo>
                    <a:pt x="21" y="194"/>
                  </a:lnTo>
                  <a:lnTo>
                    <a:pt x="25" y="193"/>
                  </a:lnTo>
                  <a:lnTo>
                    <a:pt x="28" y="191"/>
                  </a:lnTo>
                  <a:lnTo>
                    <a:pt x="28" y="188"/>
                  </a:lnTo>
                  <a:lnTo>
                    <a:pt x="17" y="142"/>
                  </a:lnTo>
                  <a:lnTo>
                    <a:pt x="10" y="95"/>
                  </a:lnTo>
                  <a:lnTo>
                    <a:pt x="8" y="47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0" name="Freeform 116"/>
            <p:cNvSpPr>
              <a:spLocks/>
            </p:cNvSpPr>
            <p:nvPr/>
          </p:nvSpPr>
          <p:spPr bwMode="auto">
            <a:xfrm>
              <a:off x="5116" y="3156"/>
              <a:ext cx="68" cy="79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" y="155"/>
                </a:cxn>
                <a:cxn ang="0">
                  <a:pos x="17" y="152"/>
                </a:cxn>
                <a:cxn ang="0">
                  <a:pos x="25" y="150"/>
                </a:cxn>
                <a:cxn ang="0">
                  <a:pos x="33" y="149"/>
                </a:cxn>
                <a:cxn ang="0">
                  <a:pos x="40" y="145"/>
                </a:cxn>
                <a:cxn ang="0">
                  <a:pos x="46" y="144"/>
                </a:cxn>
                <a:cxn ang="0">
                  <a:pos x="51" y="140"/>
                </a:cxn>
                <a:cxn ang="0">
                  <a:pos x="58" y="139"/>
                </a:cxn>
                <a:cxn ang="0">
                  <a:pos x="65" y="137"/>
                </a:cxn>
                <a:cxn ang="0">
                  <a:pos x="69" y="134"/>
                </a:cxn>
                <a:cxn ang="0">
                  <a:pos x="74" y="130"/>
                </a:cxn>
                <a:cxn ang="0">
                  <a:pos x="79" y="127"/>
                </a:cxn>
                <a:cxn ang="0">
                  <a:pos x="81" y="126"/>
                </a:cxn>
                <a:cxn ang="0">
                  <a:pos x="84" y="122"/>
                </a:cxn>
                <a:cxn ang="0">
                  <a:pos x="86" y="121"/>
                </a:cxn>
                <a:cxn ang="0">
                  <a:pos x="88" y="119"/>
                </a:cxn>
                <a:cxn ang="0">
                  <a:pos x="91" y="117"/>
                </a:cxn>
                <a:cxn ang="0">
                  <a:pos x="94" y="117"/>
                </a:cxn>
                <a:cxn ang="0">
                  <a:pos x="94" y="117"/>
                </a:cxn>
                <a:cxn ang="0">
                  <a:pos x="91" y="119"/>
                </a:cxn>
                <a:cxn ang="0">
                  <a:pos x="104" y="114"/>
                </a:cxn>
                <a:cxn ang="0">
                  <a:pos x="116" y="106"/>
                </a:cxn>
                <a:cxn ang="0">
                  <a:pos x="126" y="94"/>
                </a:cxn>
                <a:cxn ang="0">
                  <a:pos x="132" y="81"/>
                </a:cxn>
                <a:cxn ang="0">
                  <a:pos x="136" y="68"/>
                </a:cxn>
                <a:cxn ang="0">
                  <a:pos x="137" y="53"/>
                </a:cxn>
                <a:cxn ang="0">
                  <a:pos x="136" y="40"/>
                </a:cxn>
                <a:cxn ang="0">
                  <a:pos x="131" y="26"/>
                </a:cxn>
                <a:cxn ang="0">
                  <a:pos x="121" y="13"/>
                </a:cxn>
                <a:cxn ang="0">
                  <a:pos x="107" y="5"/>
                </a:cxn>
                <a:cxn ang="0">
                  <a:pos x="93" y="0"/>
                </a:cxn>
                <a:cxn ang="0">
                  <a:pos x="78" y="0"/>
                </a:cxn>
                <a:cxn ang="0">
                  <a:pos x="61" y="3"/>
                </a:cxn>
                <a:cxn ang="0">
                  <a:pos x="48" y="12"/>
                </a:cxn>
                <a:cxn ang="0">
                  <a:pos x="35" y="22"/>
                </a:cxn>
                <a:cxn ang="0">
                  <a:pos x="25" y="35"/>
                </a:cxn>
                <a:cxn ang="0">
                  <a:pos x="18" y="50"/>
                </a:cxn>
                <a:cxn ang="0">
                  <a:pos x="15" y="66"/>
                </a:cxn>
                <a:cxn ang="0">
                  <a:pos x="12" y="81"/>
                </a:cxn>
                <a:cxn ang="0">
                  <a:pos x="10" y="97"/>
                </a:cxn>
                <a:cxn ang="0">
                  <a:pos x="10" y="102"/>
                </a:cxn>
                <a:cxn ang="0">
                  <a:pos x="7" y="107"/>
                </a:cxn>
                <a:cxn ang="0">
                  <a:pos x="5" y="114"/>
                </a:cxn>
                <a:cxn ang="0">
                  <a:pos x="3" y="119"/>
                </a:cxn>
                <a:cxn ang="0">
                  <a:pos x="2" y="129"/>
                </a:cxn>
                <a:cxn ang="0">
                  <a:pos x="2" y="139"/>
                </a:cxn>
                <a:cxn ang="0">
                  <a:pos x="0" y="149"/>
                </a:cxn>
                <a:cxn ang="0">
                  <a:pos x="0" y="159"/>
                </a:cxn>
                <a:cxn ang="0">
                  <a:pos x="0" y="159"/>
                </a:cxn>
                <a:cxn ang="0">
                  <a:pos x="0" y="159"/>
                </a:cxn>
                <a:cxn ang="0">
                  <a:pos x="0" y="159"/>
                </a:cxn>
                <a:cxn ang="0">
                  <a:pos x="0" y="159"/>
                </a:cxn>
                <a:cxn ang="0">
                  <a:pos x="0" y="159"/>
                </a:cxn>
              </a:cxnLst>
              <a:rect l="0" t="0" r="r" b="b"/>
              <a:pathLst>
                <a:path w="137" h="159">
                  <a:moveTo>
                    <a:pt x="0" y="159"/>
                  </a:moveTo>
                  <a:lnTo>
                    <a:pt x="10" y="155"/>
                  </a:lnTo>
                  <a:lnTo>
                    <a:pt x="17" y="152"/>
                  </a:lnTo>
                  <a:lnTo>
                    <a:pt x="25" y="150"/>
                  </a:lnTo>
                  <a:lnTo>
                    <a:pt x="33" y="149"/>
                  </a:lnTo>
                  <a:lnTo>
                    <a:pt x="40" y="145"/>
                  </a:lnTo>
                  <a:lnTo>
                    <a:pt x="46" y="144"/>
                  </a:lnTo>
                  <a:lnTo>
                    <a:pt x="51" y="140"/>
                  </a:lnTo>
                  <a:lnTo>
                    <a:pt x="58" y="139"/>
                  </a:lnTo>
                  <a:lnTo>
                    <a:pt x="65" y="137"/>
                  </a:lnTo>
                  <a:lnTo>
                    <a:pt x="69" y="134"/>
                  </a:lnTo>
                  <a:lnTo>
                    <a:pt x="74" y="130"/>
                  </a:lnTo>
                  <a:lnTo>
                    <a:pt x="79" y="127"/>
                  </a:lnTo>
                  <a:lnTo>
                    <a:pt x="81" y="126"/>
                  </a:lnTo>
                  <a:lnTo>
                    <a:pt x="84" y="122"/>
                  </a:lnTo>
                  <a:lnTo>
                    <a:pt x="86" y="121"/>
                  </a:lnTo>
                  <a:lnTo>
                    <a:pt x="88" y="119"/>
                  </a:lnTo>
                  <a:lnTo>
                    <a:pt x="91" y="117"/>
                  </a:lnTo>
                  <a:lnTo>
                    <a:pt x="94" y="117"/>
                  </a:lnTo>
                  <a:lnTo>
                    <a:pt x="94" y="117"/>
                  </a:lnTo>
                  <a:lnTo>
                    <a:pt x="91" y="119"/>
                  </a:lnTo>
                  <a:lnTo>
                    <a:pt x="104" y="114"/>
                  </a:lnTo>
                  <a:lnTo>
                    <a:pt x="116" y="106"/>
                  </a:lnTo>
                  <a:lnTo>
                    <a:pt x="126" y="94"/>
                  </a:lnTo>
                  <a:lnTo>
                    <a:pt x="132" y="81"/>
                  </a:lnTo>
                  <a:lnTo>
                    <a:pt x="136" y="68"/>
                  </a:lnTo>
                  <a:lnTo>
                    <a:pt x="137" y="53"/>
                  </a:lnTo>
                  <a:lnTo>
                    <a:pt x="136" y="40"/>
                  </a:lnTo>
                  <a:lnTo>
                    <a:pt x="131" y="26"/>
                  </a:lnTo>
                  <a:lnTo>
                    <a:pt x="121" y="13"/>
                  </a:lnTo>
                  <a:lnTo>
                    <a:pt x="107" y="5"/>
                  </a:lnTo>
                  <a:lnTo>
                    <a:pt x="93" y="0"/>
                  </a:lnTo>
                  <a:lnTo>
                    <a:pt x="78" y="0"/>
                  </a:lnTo>
                  <a:lnTo>
                    <a:pt x="61" y="3"/>
                  </a:lnTo>
                  <a:lnTo>
                    <a:pt x="48" y="12"/>
                  </a:lnTo>
                  <a:lnTo>
                    <a:pt x="35" y="22"/>
                  </a:lnTo>
                  <a:lnTo>
                    <a:pt x="25" y="35"/>
                  </a:lnTo>
                  <a:lnTo>
                    <a:pt x="18" y="50"/>
                  </a:lnTo>
                  <a:lnTo>
                    <a:pt x="15" y="66"/>
                  </a:lnTo>
                  <a:lnTo>
                    <a:pt x="12" y="81"/>
                  </a:lnTo>
                  <a:lnTo>
                    <a:pt x="10" y="97"/>
                  </a:lnTo>
                  <a:lnTo>
                    <a:pt x="10" y="102"/>
                  </a:lnTo>
                  <a:lnTo>
                    <a:pt x="7" y="107"/>
                  </a:lnTo>
                  <a:lnTo>
                    <a:pt x="5" y="114"/>
                  </a:lnTo>
                  <a:lnTo>
                    <a:pt x="3" y="119"/>
                  </a:lnTo>
                  <a:lnTo>
                    <a:pt x="2" y="129"/>
                  </a:lnTo>
                  <a:lnTo>
                    <a:pt x="2" y="139"/>
                  </a:lnTo>
                  <a:lnTo>
                    <a:pt x="0" y="14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1" name="Freeform 117"/>
            <p:cNvSpPr>
              <a:spLocks/>
            </p:cNvSpPr>
            <p:nvPr/>
          </p:nvSpPr>
          <p:spPr bwMode="auto">
            <a:xfrm>
              <a:off x="5078" y="3169"/>
              <a:ext cx="83" cy="42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6" y="80"/>
                </a:cxn>
                <a:cxn ang="0">
                  <a:pos x="13" y="78"/>
                </a:cxn>
                <a:cxn ang="0">
                  <a:pos x="20" y="75"/>
                </a:cxn>
                <a:cxn ang="0">
                  <a:pos x="26" y="70"/>
                </a:cxn>
                <a:cxn ang="0">
                  <a:pos x="31" y="67"/>
                </a:cxn>
                <a:cxn ang="0">
                  <a:pos x="38" y="63"/>
                </a:cxn>
                <a:cxn ang="0">
                  <a:pos x="44" y="58"/>
                </a:cxn>
                <a:cxn ang="0">
                  <a:pos x="49" y="53"/>
                </a:cxn>
                <a:cxn ang="0">
                  <a:pos x="63" y="45"/>
                </a:cxn>
                <a:cxn ang="0">
                  <a:pos x="74" y="37"/>
                </a:cxn>
                <a:cxn ang="0">
                  <a:pos x="87" y="30"/>
                </a:cxn>
                <a:cxn ang="0">
                  <a:pos x="101" y="25"/>
                </a:cxn>
                <a:cxn ang="0">
                  <a:pos x="114" y="22"/>
                </a:cxn>
                <a:cxn ang="0">
                  <a:pos x="129" y="19"/>
                </a:cxn>
                <a:cxn ang="0">
                  <a:pos x="142" y="17"/>
                </a:cxn>
                <a:cxn ang="0">
                  <a:pos x="157" y="14"/>
                </a:cxn>
                <a:cxn ang="0">
                  <a:pos x="160" y="10"/>
                </a:cxn>
                <a:cxn ang="0">
                  <a:pos x="163" y="7"/>
                </a:cxn>
                <a:cxn ang="0">
                  <a:pos x="165" y="4"/>
                </a:cxn>
                <a:cxn ang="0">
                  <a:pos x="162" y="2"/>
                </a:cxn>
                <a:cxn ang="0">
                  <a:pos x="152" y="0"/>
                </a:cxn>
                <a:cxn ang="0">
                  <a:pos x="140" y="0"/>
                </a:cxn>
                <a:cxn ang="0">
                  <a:pos x="130" y="0"/>
                </a:cxn>
                <a:cxn ang="0">
                  <a:pos x="120" y="2"/>
                </a:cxn>
                <a:cxn ang="0">
                  <a:pos x="110" y="4"/>
                </a:cxn>
                <a:cxn ang="0">
                  <a:pos x="101" y="7"/>
                </a:cxn>
                <a:cxn ang="0">
                  <a:pos x="92" y="10"/>
                </a:cxn>
                <a:cxn ang="0">
                  <a:pos x="82" y="15"/>
                </a:cxn>
                <a:cxn ang="0">
                  <a:pos x="71" y="24"/>
                </a:cxn>
                <a:cxn ang="0">
                  <a:pos x="61" y="32"/>
                </a:cxn>
                <a:cxn ang="0">
                  <a:pos x="51" y="40"/>
                </a:cxn>
                <a:cxn ang="0">
                  <a:pos x="41" y="50"/>
                </a:cxn>
                <a:cxn ang="0">
                  <a:pos x="33" y="60"/>
                </a:cxn>
                <a:cxn ang="0">
                  <a:pos x="23" y="68"/>
                </a:cxn>
                <a:cxn ang="0">
                  <a:pos x="11" y="76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165" h="83">
                  <a:moveTo>
                    <a:pt x="0" y="83"/>
                  </a:moveTo>
                  <a:lnTo>
                    <a:pt x="6" y="80"/>
                  </a:lnTo>
                  <a:lnTo>
                    <a:pt x="13" y="78"/>
                  </a:lnTo>
                  <a:lnTo>
                    <a:pt x="20" y="75"/>
                  </a:lnTo>
                  <a:lnTo>
                    <a:pt x="26" y="70"/>
                  </a:lnTo>
                  <a:lnTo>
                    <a:pt x="31" y="67"/>
                  </a:lnTo>
                  <a:lnTo>
                    <a:pt x="38" y="63"/>
                  </a:lnTo>
                  <a:lnTo>
                    <a:pt x="44" y="58"/>
                  </a:lnTo>
                  <a:lnTo>
                    <a:pt x="49" y="53"/>
                  </a:lnTo>
                  <a:lnTo>
                    <a:pt x="63" y="45"/>
                  </a:lnTo>
                  <a:lnTo>
                    <a:pt x="74" y="37"/>
                  </a:lnTo>
                  <a:lnTo>
                    <a:pt x="87" y="30"/>
                  </a:lnTo>
                  <a:lnTo>
                    <a:pt x="101" y="25"/>
                  </a:lnTo>
                  <a:lnTo>
                    <a:pt x="114" y="22"/>
                  </a:lnTo>
                  <a:lnTo>
                    <a:pt x="129" y="19"/>
                  </a:lnTo>
                  <a:lnTo>
                    <a:pt x="142" y="17"/>
                  </a:lnTo>
                  <a:lnTo>
                    <a:pt x="157" y="14"/>
                  </a:lnTo>
                  <a:lnTo>
                    <a:pt x="160" y="10"/>
                  </a:lnTo>
                  <a:lnTo>
                    <a:pt x="163" y="7"/>
                  </a:lnTo>
                  <a:lnTo>
                    <a:pt x="165" y="4"/>
                  </a:lnTo>
                  <a:lnTo>
                    <a:pt x="162" y="2"/>
                  </a:lnTo>
                  <a:lnTo>
                    <a:pt x="152" y="0"/>
                  </a:lnTo>
                  <a:lnTo>
                    <a:pt x="140" y="0"/>
                  </a:lnTo>
                  <a:lnTo>
                    <a:pt x="130" y="0"/>
                  </a:lnTo>
                  <a:lnTo>
                    <a:pt x="120" y="2"/>
                  </a:lnTo>
                  <a:lnTo>
                    <a:pt x="110" y="4"/>
                  </a:lnTo>
                  <a:lnTo>
                    <a:pt x="101" y="7"/>
                  </a:lnTo>
                  <a:lnTo>
                    <a:pt x="92" y="10"/>
                  </a:lnTo>
                  <a:lnTo>
                    <a:pt x="82" y="15"/>
                  </a:lnTo>
                  <a:lnTo>
                    <a:pt x="71" y="24"/>
                  </a:lnTo>
                  <a:lnTo>
                    <a:pt x="61" y="32"/>
                  </a:lnTo>
                  <a:lnTo>
                    <a:pt x="51" y="40"/>
                  </a:lnTo>
                  <a:lnTo>
                    <a:pt x="41" y="50"/>
                  </a:lnTo>
                  <a:lnTo>
                    <a:pt x="33" y="60"/>
                  </a:lnTo>
                  <a:lnTo>
                    <a:pt x="23" y="68"/>
                  </a:lnTo>
                  <a:lnTo>
                    <a:pt x="11" y="76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2" name="Freeform 118"/>
            <p:cNvSpPr>
              <a:spLocks/>
            </p:cNvSpPr>
            <p:nvPr/>
          </p:nvSpPr>
          <p:spPr bwMode="auto">
            <a:xfrm>
              <a:off x="4995" y="3120"/>
              <a:ext cx="140" cy="497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61" y="27"/>
                </a:cxn>
                <a:cxn ang="0">
                  <a:pos x="243" y="55"/>
                </a:cxn>
                <a:cxn ang="0">
                  <a:pos x="225" y="81"/>
                </a:cxn>
                <a:cxn ang="0">
                  <a:pos x="206" y="109"/>
                </a:cxn>
                <a:cxn ang="0">
                  <a:pos x="188" y="137"/>
                </a:cxn>
                <a:cxn ang="0">
                  <a:pos x="170" y="167"/>
                </a:cxn>
                <a:cxn ang="0">
                  <a:pos x="154" y="195"/>
                </a:cxn>
                <a:cxn ang="0">
                  <a:pos x="137" y="223"/>
                </a:cxn>
                <a:cxn ang="0">
                  <a:pos x="122" y="250"/>
                </a:cxn>
                <a:cxn ang="0">
                  <a:pos x="109" y="279"/>
                </a:cxn>
                <a:cxn ang="0">
                  <a:pos x="99" y="307"/>
                </a:cxn>
                <a:cxn ang="0">
                  <a:pos x="88" y="337"/>
                </a:cxn>
                <a:cxn ang="0">
                  <a:pos x="78" y="367"/>
                </a:cxn>
                <a:cxn ang="0">
                  <a:pos x="69" y="398"/>
                </a:cxn>
                <a:cxn ang="0">
                  <a:pos x="61" y="428"/>
                </a:cxn>
                <a:cxn ang="0">
                  <a:pos x="51" y="458"/>
                </a:cxn>
                <a:cxn ang="0">
                  <a:pos x="33" y="524"/>
                </a:cxn>
                <a:cxn ang="0">
                  <a:pos x="22" y="590"/>
                </a:cxn>
                <a:cxn ang="0">
                  <a:pos x="12" y="657"/>
                </a:cxn>
                <a:cxn ang="0">
                  <a:pos x="5" y="725"/>
                </a:cxn>
                <a:cxn ang="0">
                  <a:pos x="0" y="791"/>
                </a:cxn>
                <a:cxn ang="0">
                  <a:pos x="0" y="857"/>
                </a:cxn>
                <a:cxn ang="0">
                  <a:pos x="3" y="925"/>
                </a:cxn>
                <a:cxn ang="0">
                  <a:pos x="12" y="991"/>
                </a:cxn>
                <a:cxn ang="0">
                  <a:pos x="15" y="994"/>
                </a:cxn>
                <a:cxn ang="0">
                  <a:pos x="20" y="991"/>
                </a:cxn>
                <a:cxn ang="0">
                  <a:pos x="25" y="988"/>
                </a:cxn>
                <a:cxn ang="0">
                  <a:pos x="26" y="983"/>
                </a:cxn>
                <a:cxn ang="0">
                  <a:pos x="33" y="849"/>
                </a:cxn>
                <a:cxn ang="0">
                  <a:pos x="40" y="717"/>
                </a:cxn>
                <a:cxn ang="0">
                  <a:pos x="51" y="585"/>
                </a:cxn>
                <a:cxn ang="0">
                  <a:pos x="74" y="453"/>
                </a:cxn>
                <a:cxn ang="0">
                  <a:pos x="83" y="421"/>
                </a:cxn>
                <a:cxn ang="0">
                  <a:pos x="91" y="392"/>
                </a:cxn>
                <a:cxn ang="0">
                  <a:pos x="99" y="360"/>
                </a:cxn>
                <a:cxn ang="0">
                  <a:pos x="109" y="331"/>
                </a:cxn>
                <a:cxn ang="0">
                  <a:pos x="119" y="299"/>
                </a:cxn>
                <a:cxn ang="0">
                  <a:pos x="131" y="271"/>
                </a:cxn>
                <a:cxn ang="0">
                  <a:pos x="142" y="241"/>
                </a:cxn>
                <a:cxn ang="0">
                  <a:pos x="157" y="213"/>
                </a:cxn>
                <a:cxn ang="0">
                  <a:pos x="172" y="187"/>
                </a:cxn>
                <a:cxn ang="0">
                  <a:pos x="187" y="159"/>
                </a:cxn>
                <a:cxn ang="0">
                  <a:pos x="203" y="133"/>
                </a:cxn>
                <a:cxn ang="0">
                  <a:pos x="220" y="106"/>
                </a:cxn>
                <a:cxn ang="0">
                  <a:pos x="235" y="81"/>
                </a:cxn>
                <a:cxn ang="0">
                  <a:pos x="251" y="55"/>
                </a:cxn>
                <a:cxn ang="0">
                  <a:pos x="266" y="27"/>
                </a:cxn>
                <a:cxn ang="0">
                  <a:pos x="281" y="0"/>
                </a:cxn>
                <a:cxn ang="0">
                  <a:pos x="281" y="0"/>
                </a:cxn>
                <a:cxn ang="0">
                  <a:pos x="281" y="0"/>
                </a:cxn>
                <a:cxn ang="0">
                  <a:pos x="281" y="0"/>
                </a:cxn>
                <a:cxn ang="0">
                  <a:pos x="281" y="0"/>
                </a:cxn>
                <a:cxn ang="0">
                  <a:pos x="281" y="0"/>
                </a:cxn>
              </a:cxnLst>
              <a:rect l="0" t="0" r="r" b="b"/>
              <a:pathLst>
                <a:path w="281" h="994">
                  <a:moveTo>
                    <a:pt x="281" y="0"/>
                  </a:moveTo>
                  <a:lnTo>
                    <a:pt x="261" y="27"/>
                  </a:lnTo>
                  <a:lnTo>
                    <a:pt x="243" y="55"/>
                  </a:lnTo>
                  <a:lnTo>
                    <a:pt x="225" y="81"/>
                  </a:lnTo>
                  <a:lnTo>
                    <a:pt x="206" y="109"/>
                  </a:lnTo>
                  <a:lnTo>
                    <a:pt x="188" y="137"/>
                  </a:lnTo>
                  <a:lnTo>
                    <a:pt x="170" y="167"/>
                  </a:lnTo>
                  <a:lnTo>
                    <a:pt x="154" y="195"/>
                  </a:lnTo>
                  <a:lnTo>
                    <a:pt x="137" y="223"/>
                  </a:lnTo>
                  <a:lnTo>
                    <a:pt x="122" y="250"/>
                  </a:lnTo>
                  <a:lnTo>
                    <a:pt x="109" y="279"/>
                  </a:lnTo>
                  <a:lnTo>
                    <a:pt x="99" y="307"/>
                  </a:lnTo>
                  <a:lnTo>
                    <a:pt x="88" y="337"/>
                  </a:lnTo>
                  <a:lnTo>
                    <a:pt x="78" y="367"/>
                  </a:lnTo>
                  <a:lnTo>
                    <a:pt x="69" y="398"/>
                  </a:lnTo>
                  <a:lnTo>
                    <a:pt x="61" y="428"/>
                  </a:lnTo>
                  <a:lnTo>
                    <a:pt x="51" y="458"/>
                  </a:lnTo>
                  <a:lnTo>
                    <a:pt x="33" y="524"/>
                  </a:lnTo>
                  <a:lnTo>
                    <a:pt x="22" y="590"/>
                  </a:lnTo>
                  <a:lnTo>
                    <a:pt x="12" y="657"/>
                  </a:lnTo>
                  <a:lnTo>
                    <a:pt x="5" y="725"/>
                  </a:lnTo>
                  <a:lnTo>
                    <a:pt x="0" y="791"/>
                  </a:lnTo>
                  <a:lnTo>
                    <a:pt x="0" y="857"/>
                  </a:lnTo>
                  <a:lnTo>
                    <a:pt x="3" y="925"/>
                  </a:lnTo>
                  <a:lnTo>
                    <a:pt x="12" y="991"/>
                  </a:lnTo>
                  <a:lnTo>
                    <a:pt x="15" y="994"/>
                  </a:lnTo>
                  <a:lnTo>
                    <a:pt x="20" y="991"/>
                  </a:lnTo>
                  <a:lnTo>
                    <a:pt x="25" y="988"/>
                  </a:lnTo>
                  <a:lnTo>
                    <a:pt x="26" y="983"/>
                  </a:lnTo>
                  <a:lnTo>
                    <a:pt x="33" y="849"/>
                  </a:lnTo>
                  <a:lnTo>
                    <a:pt x="40" y="717"/>
                  </a:lnTo>
                  <a:lnTo>
                    <a:pt x="51" y="585"/>
                  </a:lnTo>
                  <a:lnTo>
                    <a:pt x="74" y="453"/>
                  </a:lnTo>
                  <a:lnTo>
                    <a:pt x="83" y="421"/>
                  </a:lnTo>
                  <a:lnTo>
                    <a:pt x="91" y="392"/>
                  </a:lnTo>
                  <a:lnTo>
                    <a:pt x="99" y="360"/>
                  </a:lnTo>
                  <a:lnTo>
                    <a:pt x="109" y="331"/>
                  </a:lnTo>
                  <a:lnTo>
                    <a:pt x="119" y="299"/>
                  </a:lnTo>
                  <a:lnTo>
                    <a:pt x="131" y="271"/>
                  </a:lnTo>
                  <a:lnTo>
                    <a:pt x="142" y="241"/>
                  </a:lnTo>
                  <a:lnTo>
                    <a:pt x="157" y="213"/>
                  </a:lnTo>
                  <a:lnTo>
                    <a:pt x="172" y="187"/>
                  </a:lnTo>
                  <a:lnTo>
                    <a:pt x="187" y="159"/>
                  </a:lnTo>
                  <a:lnTo>
                    <a:pt x="203" y="133"/>
                  </a:lnTo>
                  <a:lnTo>
                    <a:pt x="220" y="106"/>
                  </a:lnTo>
                  <a:lnTo>
                    <a:pt x="235" y="81"/>
                  </a:lnTo>
                  <a:lnTo>
                    <a:pt x="251" y="55"/>
                  </a:lnTo>
                  <a:lnTo>
                    <a:pt x="266" y="27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3" name="Freeform 119"/>
            <p:cNvSpPr>
              <a:spLocks/>
            </p:cNvSpPr>
            <p:nvPr/>
          </p:nvSpPr>
          <p:spPr bwMode="auto">
            <a:xfrm>
              <a:off x="5005" y="3127"/>
              <a:ext cx="132" cy="135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56" y="4"/>
                </a:cxn>
                <a:cxn ang="0">
                  <a:pos x="246" y="7"/>
                </a:cxn>
                <a:cxn ang="0">
                  <a:pos x="238" y="12"/>
                </a:cxn>
                <a:cxn ang="0">
                  <a:pos x="229" y="17"/>
                </a:cxn>
                <a:cxn ang="0">
                  <a:pos x="221" y="22"/>
                </a:cxn>
                <a:cxn ang="0">
                  <a:pos x="215" y="27"/>
                </a:cxn>
                <a:cxn ang="0">
                  <a:pos x="206" y="32"/>
                </a:cxn>
                <a:cxn ang="0">
                  <a:pos x="198" y="38"/>
                </a:cxn>
                <a:cxn ang="0">
                  <a:pos x="190" y="45"/>
                </a:cxn>
                <a:cxn ang="0">
                  <a:pos x="180" y="51"/>
                </a:cxn>
                <a:cxn ang="0">
                  <a:pos x="172" y="58"/>
                </a:cxn>
                <a:cxn ang="0">
                  <a:pos x="162" y="66"/>
                </a:cxn>
                <a:cxn ang="0">
                  <a:pos x="152" y="75"/>
                </a:cxn>
                <a:cxn ang="0">
                  <a:pos x="144" y="81"/>
                </a:cxn>
                <a:cxn ang="0">
                  <a:pos x="135" y="89"/>
                </a:cxn>
                <a:cxn ang="0">
                  <a:pos x="129" y="98"/>
                </a:cxn>
                <a:cxn ang="0">
                  <a:pos x="119" y="109"/>
                </a:cxn>
                <a:cxn ang="0">
                  <a:pos x="111" y="119"/>
                </a:cxn>
                <a:cxn ang="0">
                  <a:pos x="101" y="131"/>
                </a:cxn>
                <a:cxn ang="0">
                  <a:pos x="91" y="141"/>
                </a:cxn>
                <a:cxn ang="0">
                  <a:pos x="81" y="152"/>
                </a:cxn>
                <a:cxn ang="0">
                  <a:pos x="71" y="162"/>
                </a:cxn>
                <a:cxn ang="0">
                  <a:pos x="63" y="174"/>
                </a:cxn>
                <a:cxn ang="0">
                  <a:pos x="53" y="184"/>
                </a:cxn>
                <a:cxn ang="0">
                  <a:pos x="44" y="193"/>
                </a:cxn>
                <a:cxn ang="0">
                  <a:pos x="38" y="203"/>
                </a:cxn>
                <a:cxn ang="0">
                  <a:pos x="33" y="213"/>
                </a:cxn>
                <a:cxn ang="0">
                  <a:pos x="26" y="223"/>
                </a:cxn>
                <a:cxn ang="0">
                  <a:pos x="21" y="233"/>
                </a:cxn>
                <a:cxn ang="0">
                  <a:pos x="15" y="243"/>
                </a:cxn>
                <a:cxn ang="0">
                  <a:pos x="8" y="253"/>
                </a:cxn>
                <a:cxn ang="0">
                  <a:pos x="2" y="263"/>
                </a:cxn>
                <a:cxn ang="0">
                  <a:pos x="0" y="266"/>
                </a:cxn>
                <a:cxn ang="0">
                  <a:pos x="2" y="269"/>
                </a:cxn>
                <a:cxn ang="0">
                  <a:pos x="3" y="269"/>
                </a:cxn>
                <a:cxn ang="0">
                  <a:pos x="6" y="268"/>
                </a:cxn>
                <a:cxn ang="0">
                  <a:pos x="18" y="256"/>
                </a:cxn>
                <a:cxn ang="0">
                  <a:pos x="28" y="243"/>
                </a:cxn>
                <a:cxn ang="0">
                  <a:pos x="36" y="228"/>
                </a:cxn>
                <a:cxn ang="0">
                  <a:pos x="44" y="215"/>
                </a:cxn>
                <a:cxn ang="0">
                  <a:pos x="51" y="203"/>
                </a:cxn>
                <a:cxn ang="0">
                  <a:pos x="59" y="192"/>
                </a:cxn>
                <a:cxn ang="0">
                  <a:pos x="68" y="180"/>
                </a:cxn>
                <a:cxn ang="0">
                  <a:pos x="77" y="169"/>
                </a:cxn>
                <a:cxn ang="0">
                  <a:pos x="86" y="157"/>
                </a:cxn>
                <a:cxn ang="0">
                  <a:pos x="96" y="147"/>
                </a:cxn>
                <a:cxn ang="0">
                  <a:pos x="106" y="136"/>
                </a:cxn>
                <a:cxn ang="0">
                  <a:pos x="114" y="126"/>
                </a:cxn>
                <a:cxn ang="0">
                  <a:pos x="129" y="108"/>
                </a:cxn>
                <a:cxn ang="0">
                  <a:pos x="145" y="89"/>
                </a:cxn>
                <a:cxn ang="0">
                  <a:pos x="163" y="71"/>
                </a:cxn>
                <a:cxn ang="0">
                  <a:pos x="182" y="53"/>
                </a:cxn>
                <a:cxn ang="0">
                  <a:pos x="201" y="38"/>
                </a:cxn>
                <a:cxn ang="0">
                  <a:pos x="221" y="23"/>
                </a:cxn>
                <a:cxn ang="0">
                  <a:pos x="243" y="10"/>
                </a:cxn>
                <a:cxn ang="0">
                  <a:pos x="264" y="0"/>
                </a:cxn>
                <a:cxn ang="0">
                  <a:pos x="264" y="0"/>
                </a:cxn>
                <a:cxn ang="0">
                  <a:pos x="264" y="0"/>
                </a:cxn>
                <a:cxn ang="0">
                  <a:pos x="264" y="0"/>
                </a:cxn>
                <a:cxn ang="0">
                  <a:pos x="264" y="0"/>
                </a:cxn>
                <a:cxn ang="0">
                  <a:pos x="264" y="0"/>
                </a:cxn>
              </a:cxnLst>
              <a:rect l="0" t="0" r="r" b="b"/>
              <a:pathLst>
                <a:path w="264" h="269">
                  <a:moveTo>
                    <a:pt x="264" y="0"/>
                  </a:moveTo>
                  <a:lnTo>
                    <a:pt x="256" y="4"/>
                  </a:lnTo>
                  <a:lnTo>
                    <a:pt x="246" y="7"/>
                  </a:lnTo>
                  <a:lnTo>
                    <a:pt x="238" y="12"/>
                  </a:lnTo>
                  <a:lnTo>
                    <a:pt x="229" y="17"/>
                  </a:lnTo>
                  <a:lnTo>
                    <a:pt x="221" y="22"/>
                  </a:lnTo>
                  <a:lnTo>
                    <a:pt x="215" y="27"/>
                  </a:lnTo>
                  <a:lnTo>
                    <a:pt x="206" y="32"/>
                  </a:lnTo>
                  <a:lnTo>
                    <a:pt x="198" y="38"/>
                  </a:lnTo>
                  <a:lnTo>
                    <a:pt x="190" y="45"/>
                  </a:lnTo>
                  <a:lnTo>
                    <a:pt x="180" y="51"/>
                  </a:lnTo>
                  <a:lnTo>
                    <a:pt x="172" y="58"/>
                  </a:lnTo>
                  <a:lnTo>
                    <a:pt x="162" y="66"/>
                  </a:lnTo>
                  <a:lnTo>
                    <a:pt x="152" y="75"/>
                  </a:lnTo>
                  <a:lnTo>
                    <a:pt x="144" y="81"/>
                  </a:lnTo>
                  <a:lnTo>
                    <a:pt x="135" y="89"/>
                  </a:lnTo>
                  <a:lnTo>
                    <a:pt x="129" y="98"/>
                  </a:lnTo>
                  <a:lnTo>
                    <a:pt x="119" y="109"/>
                  </a:lnTo>
                  <a:lnTo>
                    <a:pt x="111" y="119"/>
                  </a:lnTo>
                  <a:lnTo>
                    <a:pt x="101" y="131"/>
                  </a:lnTo>
                  <a:lnTo>
                    <a:pt x="91" y="141"/>
                  </a:lnTo>
                  <a:lnTo>
                    <a:pt x="81" y="152"/>
                  </a:lnTo>
                  <a:lnTo>
                    <a:pt x="71" y="162"/>
                  </a:lnTo>
                  <a:lnTo>
                    <a:pt x="63" y="174"/>
                  </a:lnTo>
                  <a:lnTo>
                    <a:pt x="53" y="184"/>
                  </a:lnTo>
                  <a:lnTo>
                    <a:pt x="44" y="193"/>
                  </a:lnTo>
                  <a:lnTo>
                    <a:pt x="38" y="203"/>
                  </a:lnTo>
                  <a:lnTo>
                    <a:pt x="33" y="213"/>
                  </a:lnTo>
                  <a:lnTo>
                    <a:pt x="26" y="223"/>
                  </a:lnTo>
                  <a:lnTo>
                    <a:pt x="21" y="233"/>
                  </a:lnTo>
                  <a:lnTo>
                    <a:pt x="15" y="243"/>
                  </a:lnTo>
                  <a:lnTo>
                    <a:pt x="8" y="253"/>
                  </a:lnTo>
                  <a:lnTo>
                    <a:pt x="2" y="263"/>
                  </a:lnTo>
                  <a:lnTo>
                    <a:pt x="0" y="266"/>
                  </a:lnTo>
                  <a:lnTo>
                    <a:pt x="2" y="269"/>
                  </a:lnTo>
                  <a:lnTo>
                    <a:pt x="3" y="269"/>
                  </a:lnTo>
                  <a:lnTo>
                    <a:pt x="6" y="268"/>
                  </a:lnTo>
                  <a:lnTo>
                    <a:pt x="18" y="256"/>
                  </a:lnTo>
                  <a:lnTo>
                    <a:pt x="28" y="243"/>
                  </a:lnTo>
                  <a:lnTo>
                    <a:pt x="36" y="228"/>
                  </a:lnTo>
                  <a:lnTo>
                    <a:pt x="44" y="215"/>
                  </a:lnTo>
                  <a:lnTo>
                    <a:pt x="51" y="203"/>
                  </a:lnTo>
                  <a:lnTo>
                    <a:pt x="59" y="192"/>
                  </a:lnTo>
                  <a:lnTo>
                    <a:pt x="68" y="180"/>
                  </a:lnTo>
                  <a:lnTo>
                    <a:pt x="77" y="169"/>
                  </a:lnTo>
                  <a:lnTo>
                    <a:pt x="86" y="157"/>
                  </a:lnTo>
                  <a:lnTo>
                    <a:pt x="96" y="147"/>
                  </a:lnTo>
                  <a:lnTo>
                    <a:pt x="106" y="136"/>
                  </a:lnTo>
                  <a:lnTo>
                    <a:pt x="114" y="126"/>
                  </a:lnTo>
                  <a:lnTo>
                    <a:pt x="129" y="108"/>
                  </a:lnTo>
                  <a:lnTo>
                    <a:pt x="145" y="89"/>
                  </a:lnTo>
                  <a:lnTo>
                    <a:pt x="163" y="71"/>
                  </a:lnTo>
                  <a:lnTo>
                    <a:pt x="182" y="53"/>
                  </a:lnTo>
                  <a:lnTo>
                    <a:pt x="201" y="38"/>
                  </a:lnTo>
                  <a:lnTo>
                    <a:pt x="221" y="23"/>
                  </a:lnTo>
                  <a:lnTo>
                    <a:pt x="243" y="1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4" name="Freeform 120"/>
            <p:cNvSpPr>
              <a:spLocks/>
            </p:cNvSpPr>
            <p:nvPr/>
          </p:nvSpPr>
          <p:spPr bwMode="auto">
            <a:xfrm>
              <a:off x="4999" y="3263"/>
              <a:ext cx="36" cy="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" y="16"/>
                </a:cxn>
                <a:cxn ang="0">
                  <a:pos x="18" y="31"/>
                </a:cxn>
                <a:cxn ang="0">
                  <a:pos x="27" y="48"/>
                </a:cxn>
                <a:cxn ang="0">
                  <a:pos x="35" y="64"/>
                </a:cxn>
                <a:cxn ang="0">
                  <a:pos x="42" y="81"/>
                </a:cxn>
                <a:cxn ang="0">
                  <a:pos x="48" y="97"/>
                </a:cxn>
                <a:cxn ang="0">
                  <a:pos x="55" y="114"/>
                </a:cxn>
                <a:cxn ang="0">
                  <a:pos x="63" y="130"/>
                </a:cxn>
                <a:cxn ang="0">
                  <a:pos x="66" y="132"/>
                </a:cxn>
                <a:cxn ang="0">
                  <a:pos x="68" y="128"/>
                </a:cxn>
                <a:cxn ang="0">
                  <a:pos x="71" y="125"/>
                </a:cxn>
                <a:cxn ang="0">
                  <a:pos x="71" y="122"/>
                </a:cxn>
                <a:cxn ang="0">
                  <a:pos x="66" y="105"/>
                </a:cxn>
                <a:cxn ang="0">
                  <a:pos x="60" y="87"/>
                </a:cxn>
                <a:cxn ang="0">
                  <a:pos x="53" y="71"/>
                </a:cxn>
                <a:cxn ang="0">
                  <a:pos x="45" y="56"/>
                </a:cxn>
                <a:cxn ang="0">
                  <a:pos x="37" y="39"/>
                </a:cxn>
                <a:cxn ang="0">
                  <a:pos x="27" y="26"/>
                </a:cxn>
                <a:cxn ang="0">
                  <a:pos x="14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1" h="132">
                  <a:moveTo>
                    <a:pt x="0" y="1"/>
                  </a:moveTo>
                  <a:lnTo>
                    <a:pt x="10" y="16"/>
                  </a:lnTo>
                  <a:lnTo>
                    <a:pt x="18" y="31"/>
                  </a:lnTo>
                  <a:lnTo>
                    <a:pt x="27" y="48"/>
                  </a:lnTo>
                  <a:lnTo>
                    <a:pt x="35" y="64"/>
                  </a:lnTo>
                  <a:lnTo>
                    <a:pt x="42" y="81"/>
                  </a:lnTo>
                  <a:lnTo>
                    <a:pt x="48" y="97"/>
                  </a:lnTo>
                  <a:lnTo>
                    <a:pt x="55" y="114"/>
                  </a:lnTo>
                  <a:lnTo>
                    <a:pt x="63" y="130"/>
                  </a:lnTo>
                  <a:lnTo>
                    <a:pt x="66" y="132"/>
                  </a:lnTo>
                  <a:lnTo>
                    <a:pt x="68" y="128"/>
                  </a:lnTo>
                  <a:lnTo>
                    <a:pt x="71" y="125"/>
                  </a:lnTo>
                  <a:lnTo>
                    <a:pt x="71" y="122"/>
                  </a:lnTo>
                  <a:lnTo>
                    <a:pt x="66" y="105"/>
                  </a:lnTo>
                  <a:lnTo>
                    <a:pt x="60" y="87"/>
                  </a:lnTo>
                  <a:lnTo>
                    <a:pt x="53" y="71"/>
                  </a:lnTo>
                  <a:lnTo>
                    <a:pt x="45" y="56"/>
                  </a:lnTo>
                  <a:lnTo>
                    <a:pt x="37" y="39"/>
                  </a:lnTo>
                  <a:lnTo>
                    <a:pt x="27" y="26"/>
                  </a:lnTo>
                  <a:lnTo>
                    <a:pt x="14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5" name="Freeform 121"/>
            <p:cNvSpPr>
              <a:spLocks/>
            </p:cNvSpPr>
            <p:nvPr/>
          </p:nvSpPr>
          <p:spPr bwMode="auto">
            <a:xfrm>
              <a:off x="4949" y="3331"/>
              <a:ext cx="91" cy="4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1" y="79"/>
                </a:cxn>
                <a:cxn ang="0">
                  <a:pos x="43" y="68"/>
                </a:cxn>
                <a:cxn ang="0">
                  <a:pos x="64" y="56"/>
                </a:cxn>
                <a:cxn ang="0">
                  <a:pos x="85" y="46"/>
                </a:cxn>
                <a:cxn ang="0">
                  <a:pos x="107" y="36"/>
                </a:cxn>
                <a:cxn ang="0">
                  <a:pos x="128" y="28"/>
                </a:cxn>
                <a:cxn ang="0">
                  <a:pos x="152" y="20"/>
                </a:cxn>
                <a:cxn ang="0">
                  <a:pos x="175" y="13"/>
                </a:cxn>
                <a:cxn ang="0">
                  <a:pos x="180" y="10"/>
                </a:cxn>
                <a:cxn ang="0">
                  <a:pos x="183" y="7"/>
                </a:cxn>
                <a:cxn ang="0">
                  <a:pos x="183" y="2"/>
                </a:cxn>
                <a:cxn ang="0">
                  <a:pos x="178" y="0"/>
                </a:cxn>
                <a:cxn ang="0">
                  <a:pos x="153" y="2"/>
                </a:cxn>
                <a:cxn ang="0">
                  <a:pos x="128" y="8"/>
                </a:cxn>
                <a:cxn ang="0">
                  <a:pos x="105" y="18"/>
                </a:cxn>
                <a:cxn ang="0">
                  <a:pos x="84" y="30"/>
                </a:cxn>
                <a:cxn ang="0">
                  <a:pos x="61" y="45"/>
                </a:cxn>
                <a:cxn ang="0">
                  <a:pos x="41" y="59"/>
                </a:cxn>
                <a:cxn ang="0">
                  <a:pos x="19" y="76"/>
                </a:cxn>
                <a:cxn ang="0">
                  <a:pos x="0" y="91"/>
                </a:cxn>
                <a:cxn ang="0">
                  <a:pos x="0" y="91"/>
                </a:cxn>
                <a:cxn ang="0">
                  <a:pos x="0" y="91"/>
                </a:cxn>
                <a:cxn ang="0">
                  <a:pos x="0" y="91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183" h="91">
                  <a:moveTo>
                    <a:pt x="0" y="91"/>
                  </a:moveTo>
                  <a:lnTo>
                    <a:pt x="21" y="79"/>
                  </a:lnTo>
                  <a:lnTo>
                    <a:pt x="43" y="68"/>
                  </a:lnTo>
                  <a:lnTo>
                    <a:pt x="64" y="56"/>
                  </a:lnTo>
                  <a:lnTo>
                    <a:pt x="85" y="46"/>
                  </a:lnTo>
                  <a:lnTo>
                    <a:pt x="107" y="36"/>
                  </a:lnTo>
                  <a:lnTo>
                    <a:pt x="128" y="28"/>
                  </a:lnTo>
                  <a:lnTo>
                    <a:pt x="152" y="20"/>
                  </a:lnTo>
                  <a:lnTo>
                    <a:pt x="175" y="13"/>
                  </a:lnTo>
                  <a:lnTo>
                    <a:pt x="180" y="10"/>
                  </a:lnTo>
                  <a:lnTo>
                    <a:pt x="183" y="7"/>
                  </a:lnTo>
                  <a:lnTo>
                    <a:pt x="183" y="2"/>
                  </a:lnTo>
                  <a:lnTo>
                    <a:pt x="178" y="0"/>
                  </a:lnTo>
                  <a:lnTo>
                    <a:pt x="153" y="2"/>
                  </a:lnTo>
                  <a:lnTo>
                    <a:pt x="128" y="8"/>
                  </a:lnTo>
                  <a:lnTo>
                    <a:pt x="105" y="18"/>
                  </a:lnTo>
                  <a:lnTo>
                    <a:pt x="84" y="30"/>
                  </a:lnTo>
                  <a:lnTo>
                    <a:pt x="61" y="45"/>
                  </a:lnTo>
                  <a:lnTo>
                    <a:pt x="41" y="59"/>
                  </a:lnTo>
                  <a:lnTo>
                    <a:pt x="19" y="76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6" name="Freeform 122"/>
            <p:cNvSpPr>
              <a:spLocks/>
            </p:cNvSpPr>
            <p:nvPr/>
          </p:nvSpPr>
          <p:spPr bwMode="auto">
            <a:xfrm>
              <a:off x="4949" y="3369"/>
              <a:ext cx="42" cy="22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" y="59"/>
                </a:cxn>
                <a:cxn ang="0">
                  <a:pos x="0" y="120"/>
                </a:cxn>
                <a:cxn ang="0">
                  <a:pos x="5" y="182"/>
                </a:cxn>
                <a:cxn ang="0">
                  <a:pos x="13" y="241"/>
                </a:cxn>
                <a:cxn ang="0">
                  <a:pos x="18" y="267"/>
                </a:cxn>
                <a:cxn ang="0">
                  <a:pos x="23" y="295"/>
                </a:cxn>
                <a:cxn ang="0">
                  <a:pos x="28" y="324"/>
                </a:cxn>
                <a:cxn ang="0">
                  <a:pos x="36" y="352"/>
                </a:cxn>
                <a:cxn ang="0">
                  <a:pos x="43" y="380"/>
                </a:cxn>
                <a:cxn ang="0">
                  <a:pos x="52" y="406"/>
                </a:cxn>
                <a:cxn ang="0">
                  <a:pos x="64" y="431"/>
                </a:cxn>
                <a:cxn ang="0">
                  <a:pos x="77" y="456"/>
                </a:cxn>
                <a:cxn ang="0">
                  <a:pos x="79" y="457"/>
                </a:cxn>
                <a:cxn ang="0">
                  <a:pos x="82" y="456"/>
                </a:cxn>
                <a:cxn ang="0">
                  <a:pos x="84" y="452"/>
                </a:cxn>
                <a:cxn ang="0">
                  <a:pos x="84" y="451"/>
                </a:cxn>
                <a:cxn ang="0">
                  <a:pos x="74" y="428"/>
                </a:cxn>
                <a:cxn ang="0">
                  <a:pos x="64" y="404"/>
                </a:cxn>
                <a:cxn ang="0">
                  <a:pos x="54" y="381"/>
                </a:cxn>
                <a:cxn ang="0">
                  <a:pos x="47" y="357"/>
                </a:cxn>
                <a:cxn ang="0">
                  <a:pos x="39" y="333"/>
                </a:cxn>
                <a:cxn ang="0">
                  <a:pos x="34" y="309"/>
                </a:cxn>
                <a:cxn ang="0">
                  <a:pos x="28" y="284"/>
                </a:cxn>
                <a:cxn ang="0">
                  <a:pos x="23" y="259"/>
                </a:cxn>
                <a:cxn ang="0">
                  <a:pos x="11" y="196"/>
                </a:cxn>
                <a:cxn ang="0">
                  <a:pos x="6" y="132"/>
                </a:cxn>
                <a:cxn ang="0">
                  <a:pos x="6" y="6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84" h="457">
                  <a:moveTo>
                    <a:pt x="13" y="0"/>
                  </a:moveTo>
                  <a:lnTo>
                    <a:pt x="1" y="59"/>
                  </a:lnTo>
                  <a:lnTo>
                    <a:pt x="0" y="120"/>
                  </a:lnTo>
                  <a:lnTo>
                    <a:pt x="5" y="182"/>
                  </a:lnTo>
                  <a:lnTo>
                    <a:pt x="13" y="241"/>
                  </a:lnTo>
                  <a:lnTo>
                    <a:pt x="18" y="267"/>
                  </a:lnTo>
                  <a:lnTo>
                    <a:pt x="23" y="295"/>
                  </a:lnTo>
                  <a:lnTo>
                    <a:pt x="28" y="324"/>
                  </a:lnTo>
                  <a:lnTo>
                    <a:pt x="36" y="352"/>
                  </a:lnTo>
                  <a:lnTo>
                    <a:pt x="43" y="380"/>
                  </a:lnTo>
                  <a:lnTo>
                    <a:pt x="52" y="406"/>
                  </a:lnTo>
                  <a:lnTo>
                    <a:pt x="64" y="431"/>
                  </a:lnTo>
                  <a:lnTo>
                    <a:pt x="77" y="456"/>
                  </a:lnTo>
                  <a:lnTo>
                    <a:pt x="79" y="457"/>
                  </a:lnTo>
                  <a:lnTo>
                    <a:pt x="82" y="456"/>
                  </a:lnTo>
                  <a:lnTo>
                    <a:pt x="84" y="452"/>
                  </a:lnTo>
                  <a:lnTo>
                    <a:pt x="84" y="451"/>
                  </a:lnTo>
                  <a:lnTo>
                    <a:pt x="74" y="428"/>
                  </a:lnTo>
                  <a:lnTo>
                    <a:pt x="64" y="404"/>
                  </a:lnTo>
                  <a:lnTo>
                    <a:pt x="54" y="381"/>
                  </a:lnTo>
                  <a:lnTo>
                    <a:pt x="47" y="357"/>
                  </a:lnTo>
                  <a:lnTo>
                    <a:pt x="39" y="333"/>
                  </a:lnTo>
                  <a:lnTo>
                    <a:pt x="34" y="309"/>
                  </a:lnTo>
                  <a:lnTo>
                    <a:pt x="28" y="284"/>
                  </a:lnTo>
                  <a:lnTo>
                    <a:pt x="23" y="259"/>
                  </a:lnTo>
                  <a:lnTo>
                    <a:pt x="11" y="196"/>
                  </a:lnTo>
                  <a:lnTo>
                    <a:pt x="6" y="132"/>
                  </a:lnTo>
                  <a:lnTo>
                    <a:pt x="6" y="6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7" name="Freeform 123"/>
            <p:cNvSpPr>
              <a:spLocks/>
            </p:cNvSpPr>
            <p:nvPr/>
          </p:nvSpPr>
          <p:spPr bwMode="auto">
            <a:xfrm>
              <a:off x="4917" y="3131"/>
              <a:ext cx="199" cy="87"/>
            </a:xfrm>
            <a:custGeom>
              <a:avLst/>
              <a:gdLst/>
              <a:ahLst/>
              <a:cxnLst>
                <a:cxn ang="0">
                  <a:pos x="390" y="6"/>
                </a:cxn>
                <a:cxn ang="0">
                  <a:pos x="373" y="21"/>
                </a:cxn>
                <a:cxn ang="0">
                  <a:pos x="357" y="34"/>
                </a:cxn>
                <a:cxn ang="0">
                  <a:pos x="340" y="49"/>
                </a:cxn>
                <a:cxn ang="0">
                  <a:pos x="319" y="66"/>
                </a:cxn>
                <a:cxn ang="0">
                  <a:pos x="289" y="79"/>
                </a:cxn>
                <a:cxn ang="0">
                  <a:pos x="258" y="90"/>
                </a:cxn>
                <a:cxn ang="0">
                  <a:pos x="226" y="100"/>
                </a:cxn>
                <a:cxn ang="0">
                  <a:pos x="200" y="109"/>
                </a:cxn>
                <a:cxn ang="0">
                  <a:pos x="177" y="115"/>
                </a:cxn>
                <a:cxn ang="0">
                  <a:pos x="152" y="120"/>
                </a:cxn>
                <a:cxn ang="0">
                  <a:pos x="129" y="125"/>
                </a:cxn>
                <a:cxn ang="0">
                  <a:pos x="104" y="132"/>
                </a:cxn>
                <a:cxn ang="0">
                  <a:pos x="78" y="138"/>
                </a:cxn>
                <a:cxn ang="0">
                  <a:pos x="51" y="143"/>
                </a:cxn>
                <a:cxn ang="0">
                  <a:pos x="25" y="148"/>
                </a:cxn>
                <a:cxn ang="0">
                  <a:pos x="7" y="150"/>
                </a:cxn>
                <a:cxn ang="0">
                  <a:pos x="0" y="160"/>
                </a:cxn>
                <a:cxn ang="0">
                  <a:pos x="12" y="170"/>
                </a:cxn>
                <a:cxn ang="0">
                  <a:pos x="30" y="173"/>
                </a:cxn>
                <a:cxn ang="0">
                  <a:pos x="48" y="168"/>
                </a:cxn>
                <a:cxn ang="0">
                  <a:pos x="66" y="161"/>
                </a:cxn>
                <a:cxn ang="0">
                  <a:pos x="93" y="155"/>
                </a:cxn>
                <a:cxn ang="0">
                  <a:pos x="126" y="145"/>
                </a:cxn>
                <a:cxn ang="0">
                  <a:pos x="159" y="135"/>
                </a:cxn>
                <a:cxn ang="0">
                  <a:pos x="192" y="125"/>
                </a:cxn>
                <a:cxn ang="0">
                  <a:pos x="221" y="113"/>
                </a:cxn>
                <a:cxn ang="0">
                  <a:pos x="248" y="104"/>
                </a:cxn>
                <a:cxn ang="0">
                  <a:pos x="274" y="94"/>
                </a:cxn>
                <a:cxn ang="0">
                  <a:pos x="301" y="84"/>
                </a:cxn>
                <a:cxn ang="0">
                  <a:pos x="325" y="69"/>
                </a:cxn>
                <a:cxn ang="0">
                  <a:pos x="347" y="52"/>
                </a:cxn>
                <a:cxn ang="0">
                  <a:pos x="368" y="33"/>
                </a:cxn>
                <a:cxn ang="0">
                  <a:pos x="388" y="11"/>
                </a:cxn>
                <a:cxn ang="0">
                  <a:pos x="400" y="0"/>
                </a:cxn>
                <a:cxn ang="0">
                  <a:pos x="400" y="0"/>
                </a:cxn>
                <a:cxn ang="0">
                  <a:pos x="398" y="0"/>
                </a:cxn>
              </a:cxnLst>
              <a:rect l="0" t="0" r="r" b="b"/>
              <a:pathLst>
                <a:path w="400" h="173">
                  <a:moveTo>
                    <a:pt x="398" y="0"/>
                  </a:moveTo>
                  <a:lnTo>
                    <a:pt x="390" y="6"/>
                  </a:lnTo>
                  <a:lnTo>
                    <a:pt x="382" y="13"/>
                  </a:lnTo>
                  <a:lnTo>
                    <a:pt x="373" y="21"/>
                  </a:lnTo>
                  <a:lnTo>
                    <a:pt x="365" y="28"/>
                  </a:lnTo>
                  <a:lnTo>
                    <a:pt x="357" y="34"/>
                  </a:lnTo>
                  <a:lnTo>
                    <a:pt x="349" y="42"/>
                  </a:lnTo>
                  <a:lnTo>
                    <a:pt x="340" y="49"/>
                  </a:lnTo>
                  <a:lnTo>
                    <a:pt x="332" y="56"/>
                  </a:lnTo>
                  <a:lnTo>
                    <a:pt x="319" y="66"/>
                  </a:lnTo>
                  <a:lnTo>
                    <a:pt x="304" y="72"/>
                  </a:lnTo>
                  <a:lnTo>
                    <a:pt x="289" y="79"/>
                  </a:lnTo>
                  <a:lnTo>
                    <a:pt x="274" y="85"/>
                  </a:lnTo>
                  <a:lnTo>
                    <a:pt x="258" y="90"/>
                  </a:lnTo>
                  <a:lnTo>
                    <a:pt x="243" y="95"/>
                  </a:lnTo>
                  <a:lnTo>
                    <a:pt x="226" y="100"/>
                  </a:lnTo>
                  <a:lnTo>
                    <a:pt x="212" y="105"/>
                  </a:lnTo>
                  <a:lnTo>
                    <a:pt x="200" y="109"/>
                  </a:lnTo>
                  <a:lnTo>
                    <a:pt x="188" y="112"/>
                  </a:lnTo>
                  <a:lnTo>
                    <a:pt x="177" y="115"/>
                  </a:lnTo>
                  <a:lnTo>
                    <a:pt x="165" y="118"/>
                  </a:lnTo>
                  <a:lnTo>
                    <a:pt x="152" y="120"/>
                  </a:lnTo>
                  <a:lnTo>
                    <a:pt x="141" y="123"/>
                  </a:lnTo>
                  <a:lnTo>
                    <a:pt x="129" y="125"/>
                  </a:lnTo>
                  <a:lnTo>
                    <a:pt x="117" y="128"/>
                  </a:lnTo>
                  <a:lnTo>
                    <a:pt x="104" y="132"/>
                  </a:lnTo>
                  <a:lnTo>
                    <a:pt x="91" y="135"/>
                  </a:lnTo>
                  <a:lnTo>
                    <a:pt x="78" y="138"/>
                  </a:lnTo>
                  <a:lnTo>
                    <a:pt x="65" y="140"/>
                  </a:lnTo>
                  <a:lnTo>
                    <a:pt x="51" y="143"/>
                  </a:lnTo>
                  <a:lnTo>
                    <a:pt x="37" y="146"/>
                  </a:lnTo>
                  <a:lnTo>
                    <a:pt x="25" y="148"/>
                  </a:lnTo>
                  <a:lnTo>
                    <a:pt x="12" y="148"/>
                  </a:lnTo>
                  <a:lnTo>
                    <a:pt x="7" y="150"/>
                  </a:lnTo>
                  <a:lnTo>
                    <a:pt x="2" y="155"/>
                  </a:lnTo>
                  <a:lnTo>
                    <a:pt x="0" y="160"/>
                  </a:lnTo>
                  <a:lnTo>
                    <a:pt x="2" y="165"/>
                  </a:lnTo>
                  <a:lnTo>
                    <a:pt x="12" y="170"/>
                  </a:lnTo>
                  <a:lnTo>
                    <a:pt x="20" y="173"/>
                  </a:lnTo>
                  <a:lnTo>
                    <a:pt x="30" y="173"/>
                  </a:lnTo>
                  <a:lnTo>
                    <a:pt x="38" y="171"/>
                  </a:lnTo>
                  <a:lnTo>
                    <a:pt x="48" y="168"/>
                  </a:lnTo>
                  <a:lnTo>
                    <a:pt x="56" y="165"/>
                  </a:lnTo>
                  <a:lnTo>
                    <a:pt x="66" y="161"/>
                  </a:lnTo>
                  <a:lnTo>
                    <a:pt x="76" y="158"/>
                  </a:lnTo>
                  <a:lnTo>
                    <a:pt x="93" y="155"/>
                  </a:lnTo>
                  <a:lnTo>
                    <a:pt x="109" y="150"/>
                  </a:lnTo>
                  <a:lnTo>
                    <a:pt x="126" y="145"/>
                  </a:lnTo>
                  <a:lnTo>
                    <a:pt x="142" y="140"/>
                  </a:lnTo>
                  <a:lnTo>
                    <a:pt x="159" y="135"/>
                  </a:lnTo>
                  <a:lnTo>
                    <a:pt x="175" y="130"/>
                  </a:lnTo>
                  <a:lnTo>
                    <a:pt x="192" y="125"/>
                  </a:lnTo>
                  <a:lnTo>
                    <a:pt x="208" y="118"/>
                  </a:lnTo>
                  <a:lnTo>
                    <a:pt x="221" y="113"/>
                  </a:lnTo>
                  <a:lnTo>
                    <a:pt x="235" y="109"/>
                  </a:lnTo>
                  <a:lnTo>
                    <a:pt x="248" y="104"/>
                  </a:lnTo>
                  <a:lnTo>
                    <a:pt x="261" y="99"/>
                  </a:lnTo>
                  <a:lnTo>
                    <a:pt x="274" y="94"/>
                  </a:lnTo>
                  <a:lnTo>
                    <a:pt x="288" y="89"/>
                  </a:lnTo>
                  <a:lnTo>
                    <a:pt x="301" y="84"/>
                  </a:lnTo>
                  <a:lnTo>
                    <a:pt x="312" y="77"/>
                  </a:lnTo>
                  <a:lnTo>
                    <a:pt x="325" y="69"/>
                  </a:lnTo>
                  <a:lnTo>
                    <a:pt x="337" y="61"/>
                  </a:lnTo>
                  <a:lnTo>
                    <a:pt x="347" y="52"/>
                  </a:lnTo>
                  <a:lnTo>
                    <a:pt x="359" y="42"/>
                  </a:lnTo>
                  <a:lnTo>
                    <a:pt x="368" y="33"/>
                  </a:lnTo>
                  <a:lnTo>
                    <a:pt x="378" y="21"/>
                  </a:lnTo>
                  <a:lnTo>
                    <a:pt x="388" y="11"/>
                  </a:lnTo>
                  <a:lnTo>
                    <a:pt x="398" y="0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398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8" name="Freeform 124"/>
            <p:cNvSpPr>
              <a:spLocks/>
            </p:cNvSpPr>
            <p:nvPr/>
          </p:nvSpPr>
          <p:spPr bwMode="auto">
            <a:xfrm>
              <a:off x="4895" y="3272"/>
              <a:ext cx="37" cy="2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93"/>
                </a:cxn>
                <a:cxn ang="0">
                  <a:pos x="0" y="187"/>
                </a:cxn>
                <a:cxn ang="0">
                  <a:pos x="2" y="281"/>
                </a:cxn>
                <a:cxn ang="0">
                  <a:pos x="12" y="375"/>
                </a:cxn>
                <a:cxn ang="0">
                  <a:pos x="17" y="406"/>
                </a:cxn>
                <a:cxn ang="0">
                  <a:pos x="23" y="438"/>
                </a:cxn>
                <a:cxn ang="0">
                  <a:pos x="32" y="469"/>
                </a:cxn>
                <a:cxn ang="0">
                  <a:pos x="40" y="500"/>
                </a:cxn>
                <a:cxn ang="0">
                  <a:pos x="43" y="514"/>
                </a:cxn>
                <a:cxn ang="0">
                  <a:pos x="48" y="525"/>
                </a:cxn>
                <a:cxn ang="0">
                  <a:pos x="56" y="537"/>
                </a:cxn>
                <a:cxn ang="0">
                  <a:pos x="66" y="547"/>
                </a:cxn>
                <a:cxn ang="0">
                  <a:pos x="70" y="547"/>
                </a:cxn>
                <a:cxn ang="0">
                  <a:pos x="73" y="543"/>
                </a:cxn>
                <a:cxn ang="0">
                  <a:pos x="75" y="538"/>
                </a:cxn>
                <a:cxn ang="0">
                  <a:pos x="73" y="535"/>
                </a:cxn>
                <a:cxn ang="0">
                  <a:pos x="66" y="522"/>
                </a:cxn>
                <a:cxn ang="0">
                  <a:pos x="61" y="507"/>
                </a:cxn>
                <a:cxn ang="0">
                  <a:pos x="58" y="492"/>
                </a:cxn>
                <a:cxn ang="0">
                  <a:pos x="53" y="479"/>
                </a:cxn>
                <a:cxn ang="0">
                  <a:pos x="45" y="451"/>
                </a:cxn>
                <a:cxn ang="0">
                  <a:pos x="37" y="423"/>
                </a:cxn>
                <a:cxn ang="0">
                  <a:pos x="30" y="395"/>
                </a:cxn>
                <a:cxn ang="0">
                  <a:pos x="23" y="367"/>
                </a:cxn>
                <a:cxn ang="0">
                  <a:pos x="9" y="276"/>
                </a:cxn>
                <a:cxn ang="0">
                  <a:pos x="5" y="183"/>
                </a:cxn>
                <a:cxn ang="0">
                  <a:pos x="10" y="91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75" h="547">
                  <a:moveTo>
                    <a:pt x="25" y="0"/>
                  </a:moveTo>
                  <a:lnTo>
                    <a:pt x="7" y="93"/>
                  </a:lnTo>
                  <a:lnTo>
                    <a:pt x="0" y="187"/>
                  </a:lnTo>
                  <a:lnTo>
                    <a:pt x="2" y="281"/>
                  </a:lnTo>
                  <a:lnTo>
                    <a:pt x="12" y="375"/>
                  </a:lnTo>
                  <a:lnTo>
                    <a:pt x="17" y="406"/>
                  </a:lnTo>
                  <a:lnTo>
                    <a:pt x="23" y="438"/>
                  </a:lnTo>
                  <a:lnTo>
                    <a:pt x="32" y="469"/>
                  </a:lnTo>
                  <a:lnTo>
                    <a:pt x="40" y="500"/>
                  </a:lnTo>
                  <a:lnTo>
                    <a:pt x="43" y="514"/>
                  </a:lnTo>
                  <a:lnTo>
                    <a:pt x="48" y="525"/>
                  </a:lnTo>
                  <a:lnTo>
                    <a:pt x="56" y="537"/>
                  </a:lnTo>
                  <a:lnTo>
                    <a:pt x="66" y="547"/>
                  </a:lnTo>
                  <a:lnTo>
                    <a:pt x="70" y="547"/>
                  </a:lnTo>
                  <a:lnTo>
                    <a:pt x="73" y="543"/>
                  </a:lnTo>
                  <a:lnTo>
                    <a:pt x="75" y="538"/>
                  </a:lnTo>
                  <a:lnTo>
                    <a:pt x="73" y="535"/>
                  </a:lnTo>
                  <a:lnTo>
                    <a:pt x="66" y="522"/>
                  </a:lnTo>
                  <a:lnTo>
                    <a:pt x="61" y="507"/>
                  </a:lnTo>
                  <a:lnTo>
                    <a:pt x="58" y="492"/>
                  </a:lnTo>
                  <a:lnTo>
                    <a:pt x="53" y="479"/>
                  </a:lnTo>
                  <a:lnTo>
                    <a:pt x="45" y="451"/>
                  </a:lnTo>
                  <a:lnTo>
                    <a:pt x="37" y="423"/>
                  </a:lnTo>
                  <a:lnTo>
                    <a:pt x="30" y="395"/>
                  </a:lnTo>
                  <a:lnTo>
                    <a:pt x="23" y="367"/>
                  </a:lnTo>
                  <a:lnTo>
                    <a:pt x="9" y="276"/>
                  </a:lnTo>
                  <a:lnTo>
                    <a:pt x="5" y="183"/>
                  </a:lnTo>
                  <a:lnTo>
                    <a:pt x="10" y="9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69" name="Freeform 125"/>
            <p:cNvSpPr>
              <a:spLocks/>
            </p:cNvSpPr>
            <p:nvPr/>
          </p:nvSpPr>
          <p:spPr bwMode="auto">
            <a:xfrm>
              <a:off x="4341" y="3351"/>
              <a:ext cx="74" cy="122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142" y="43"/>
                </a:cxn>
                <a:cxn ang="0">
                  <a:pos x="142" y="85"/>
                </a:cxn>
                <a:cxn ang="0">
                  <a:pos x="134" y="127"/>
                </a:cxn>
                <a:cxn ang="0">
                  <a:pos x="116" y="165"/>
                </a:cxn>
                <a:cxn ang="0">
                  <a:pos x="106" y="176"/>
                </a:cxn>
                <a:cxn ang="0">
                  <a:pos x="93" y="186"/>
                </a:cxn>
                <a:cxn ang="0">
                  <a:pos x="80" y="193"/>
                </a:cxn>
                <a:cxn ang="0">
                  <a:pos x="66" y="199"/>
                </a:cxn>
                <a:cxn ang="0">
                  <a:pos x="52" y="206"/>
                </a:cxn>
                <a:cxn ang="0">
                  <a:pos x="37" y="213"/>
                </a:cxn>
                <a:cxn ang="0">
                  <a:pos x="22" y="218"/>
                </a:cxn>
                <a:cxn ang="0">
                  <a:pos x="9" y="224"/>
                </a:cxn>
                <a:cxn ang="0">
                  <a:pos x="4" y="229"/>
                </a:cxn>
                <a:cxn ang="0">
                  <a:pos x="0" y="236"/>
                </a:cxn>
                <a:cxn ang="0">
                  <a:pos x="0" y="242"/>
                </a:cxn>
                <a:cxn ang="0">
                  <a:pos x="7" y="244"/>
                </a:cxn>
                <a:cxn ang="0">
                  <a:pos x="25" y="239"/>
                </a:cxn>
                <a:cxn ang="0">
                  <a:pos x="43" y="234"/>
                </a:cxn>
                <a:cxn ang="0">
                  <a:pos x="61" y="226"/>
                </a:cxn>
                <a:cxn ang="0">
                  <a:pos x="78" y="216"/>
                </a:cxn>
                <a:cxn ang="0">
                  <a:pos x="93" y="204"/>
                </a:cxn>
                <a:cxn ang="0">
                  <a:pos x="106" y="191"/>
                </a:cxn>
                <a:cxn ang="0">
                  <a:pos x="118" y="176"/>
                </a:cxn>
                <a:cxn ang="0">
                  <a:pos x="129" y="161"/>
                </a:cxn>
                <a:cxn ang="0">
                  <a:pos x="144" y="125"/>
                </a:cxn>
                <a:cxn ang="0">
                  <a:pos x="147" y="82"/>
                </a:cxn>
                <a:cxn ang="0">
                  <a:pos x="146" y="39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142" y="1"/>
                </a:cxn>
                <a:cxn ang="0">
                  <a:pos x="142" y="1"/>
                </a:cxn>
              </a:cxnLst>
              <a:rect l="0" t="0" r="r" b="b"/>
              <a:pathLst>
                <a:path w="147" h="244">
                  <a:moveTo>
                    <a:pt x="142" y="1"/>
                  </a:moveTo>
                  <a:lnTo>
                    <a:pt x="142" y="43"/>
                  </a:lnTo>
                  <a:lnTo>
                    <a:pt x="142" y="85"/>
                  </a:lnTo>
                  <a:lnTo>
                    <a:pt x="134" y="127"/>
                  </a:lnTo>
                  <a:lnTo>
                    <a:pt x="116" y="165"/>
                  </a:lnTo>
                  <a:lnTo>
                    <a:pt x="106" y="176"/>
                  </a:lnTo>
                  <a:lnTo>
                    <a:pt x="93" y="186"/>
                  </a:lnTo>
                  <a:lnTo>
                    <a:pt x="80" y="193"/>
                  </a:lnTo>
                  <a:lnTo>
                    <a:pt x="66" y="199"/>
                  </a:lnTo>
                  <a:lnTo>
                    <a:pt x="52" y="206"/>
                  </a:lnTo>
                  <a:lnTo>
                    <a:pt x="37" y="213"/>
                  </a:lnTo>
                  <a:lnTo>
                    <a:pt x="22" y="218"/>
                  </a:lnTo>
                  <a:lnTo>
                    <a:pt x="9" y="224"/>
                  </a:lnTo>
                  <a:lnTo>
                    <a:pt x="4" y="229"/>
                  </a:lnTo>
                  <a:lnTo>
                    <a:pt x="0" y="236"/>
                  </a:lnTo>
                  <a:lnTo>
                    <a:pt x="0" y="242"/>
                  </a:lnTo>
                  <a:lnTo>
                    <a:pt x="7" y="244"/>
                  </a:lnTo>
                  <a:lnTo>
                    <a:pt x="25" y="239"/>
                  </a:lnTo>
                  <a:lnTo>
                    <a:pt x="43" y="234"/>
                  </a:lnTo>
                  <a:lnTo>
                    <a:pt x="61" y="226"/>
                  </a:lnTo>
                  <a:lnTo>
                    <a:pt x="78" y="216"/>
                  </a:lnTo>
                  <a:lnTo>
                    <a:pt x="93" y="204"/>
                  </a:lnTo>
                  <a:lnTo>
                    <a:pt x="106" y="191"/>
                  </a:lnTo>
                  <a:lnTo>
                    <a:pt x="118" y="176"/>
                  </a:lnTo>
                  <a:lnTo>
                    <a:pt x="129" y="161"/>
                  </a:lnTo>
                  <a:lnTo>
                    <a:pt x="144" y="125"/>
                  </a:lnTo>
                  <a:lnTo>
                    <a:pt x="147" y="82"/>
                  </a:lnTo>
                  <a:lnTo>
                    <a:pt x="146" y="39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2" y="1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0" name="Freeform 126"/>
            <p:cNvSpPr>
              <a:spLocks/>
            </p:cNvSpPr>
            <p:nvPr/>
          </p:nvSpPr>
          <p:spPr bwMode="auto">
            <a:xfrm>
              <a:off x="4388" y="3397"/>
              <a:ext cx="69" cy="125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24" y="27"/>
                </a:cxn>
                <a:cxn ang="0">
                  <a:pos x="129" y="51"/>
                </a:cxn>
                <a:cxn ang="0">
                  <a:pos x="131" y="74"/>
                </a:cxn>
                <a:cxn ang="0">
                  <a:pos x="129" y="99"/>
                </a:cxn>
                <a:cxn ang="0">
                  <a:pos x="123" y="122"/>
                </a:cxn>
                <a:cxn ang="0">
                  <a:pos x="111" y="144"/>
                </a:cxn>
                <a:cxn ang="0">
                  <a:pos x="96" y="165"/>
                </a:cxn>
                <a:cxn ang="0">
                  <a:pos x="78" y="185"/>
                </a:cxn>
                <a:cxn ang="0">
                  <a:pos x="70" y="192"/>
                </a:cxn>
                <a:cxn ang="0">
                  <a:pos x="62" y="198"/>
                </a:cxn>
                <a:cxn ang="0">
                  <a:pos x="52" y="205"/>
                </a:cxn>
                <a:cxn ang="0">
                  <a:pos x="43" y="211"/>
                </a:cxn>
                <a:cxn ang="0">
                  <a:pos x="33" y="216"/>
                </a:cxn>
                <a:cxn ang="0">
                  <a:pos x="25" y="223"/>
                </a:cxn>
                <a:cxn ang="0">
                  <a:pos x="15" y="230"/>
                </a:cxn>
                <a:cxn ang="0">
                  <a:pos x="7" y="234"/>
                </a:cxn>
                <a:cxn ang="0">
                  <a:pos x="4" y="238"/>
                </a:cxn>
                <a:cxn ang="0">
                  <a:pos x="0" y="241"/>
                </a:cxn>
                <a:cxn ang="0">
                  <a:pos x="0" y="246"/>
                </a:cxn>
                <a:cxn ang="0">
                  <a:pos x="4" y="249"/>
                </a:cxn>
                <a:cxn ang="0">
                  <a:pos x="15" y="249"/>
                </a:cxn>
                <a:cxn ang="0">
                  <a:pos x="27" y="244"/>
                </a:cxn>
                <a:cxn ang="0">
                  <a:pos x="37" y="239"/>
                </a:cxn>
                <a:cxn ang="0">
                  <a:pos x="45" y="231"/>
                </a:cxn>
                <a:cxn ang="0">
                  <a:pos x="55" y="223"/>
                </a:cxn>
                <a:cxn ang="0">
                  <a:pos x="63" y="216"/>
                </a:cxn>
                <a:cxn ang="0">
                  <a:pos x="73" y="208"/>
                </a:cxn>
                <a:cxn ang="0">
                  <a:pos x="81" y="200"/>
                </a:cxn>
                <a:cxn ang="0">
                  <a:pos x="90" y="192"/>
                </a:cxn>
                <a:cxn ang="0">
                  <a:pos x="98" y="182"/>
                </a:cxn>
                <a:cxn ang="0">
                  <a:pos x="104" y="173"/>
                </a:cxn>
                <a:cxn ang="0">
                  <a:pos x="111" y="164"/>
                </a:cxn>
                <a:cxn ang="0">
                  <a:pos x="131" y="122"/>
                </a:cxn>
                <a:cxn ang="0">
                  <a:pos x="137" y="83"/>
                </a:cxn>
                <a:cxn ang="0">
                  <a:pos x="131" y="41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137" h="249">
                  <a:moveTo>
                    <a:pt x="114" y="0"/>
                  </a:moveTo>
                  <a:lnTo>
                    <a:pt x="124" y="27"/>
                  </a:lnTo>
                  <a:lnTo>
                    <a:pt x="129" y="51"/>
                  </a:lnTo>
                  <a:lnTo>
                    <a:pt x="131" y="74"/>
                  </a:lnTo>
                  <a:lnTo>
                    <a:pt x="129" y="99"/>
                  </a:lnTo>
                  <a:lnTo>
                    <a:pt x="123" y="122"/>
                  </a:lnTo>
                  <a:lnTo>
                    <a:pt x="111" y="144"/>
                  </a:lnTo>
                  <a:lnTo>
                    <a:pt x="96" y="165"/>
                  </a:lnTo>
                  <a:lnTo>
                    <a:pt x="78" y="185"/>
                  </a:lnTo>
                  <a:lnTo>
                    <a:pt x="70" y="192"/>
                  </a:lnTo>
                  <a:lnTo>
                    <a:pt x="62" y="198"/>
                  </a:lnTo>
                  <a:lnTo>
                    <a:pt x="52" y="205"/>
                  </a:lnTo>
                  <a:lnTo>
                    <a:pt x="43" y="211"/>
                  </a:lnTo>
                  <a:lnTo>
                    <a:pt x="33" y="216"/>
                  </a:lnTo>
                  <a:lnTo>
                    <a:pt x="25" y="223"/>
                  </a:lnTo>
                  <a:lnTo>
                    <a:pt x="15" y="230"/>
                  </a:lnTo>
                  <a:lnTo>
                    <a:pt x="7" y="234"/>
                  </a:lnTo>
                  <a:lnTo>
                    <a:pt x="4" y="238"/>
                  </a:lnTo>
                  <a:lnTo>
                    <a:pt x="0" y="241"/>
                  </a:lnTo>
                  <a:lnTo>
                    <a:pt x="0" y="246"/>
                  </a:lnTo>
                  <a:lnTo>
                    <a:pt x="4" y="249"/>
                  </a:lnTo>
                  <a:lnTo>
                    <a:pt x="15" y="249"/>
                  </a:lnTo>
                  <a:lnTo>
                    <a:pt x="27" y="244"/>
                  </a:lnTo>
                  <a:lnTo>
                    <a:pt x="37" y="239"/>
                  </a:lnTo>
                  <a:lnTo>
                    <a:pt x="45" y="231"/>
                  </a:lnTo>
                  <a:lnTo>
                    <a:pt x="55" y="223"/>
                  </a:lnTo>
                  <a:lnTo>
                    <a:pt x="63" y="216"/>
                  </a:lnTo>
                  <a:lnTo>
                    <a:pt x="73" y="208"/>
                  </a:lnTo>
                  <a:lnTo>
                    <a:pt x="81" y="200"/>
                  </a:lnTo>
                  <a:lnTo>
                    <a:pt x="90" y="192"/>
                  </a:lnTo>
                  <a:lnTo>
                    <a:pt x="98" y="182"/>
                  </a:lnTo>
                  <a:lnTo>
                    <a:pt x="104" y="173"/>
                  </a:lnTo>
                  <a:lnTo>
                    <a:pt x="111" y="164"/>
                  </a:lnTo>
                  <a:lnTo>
                    <a:pt x="131" y="122"/>
                  </a:lnTo>
                  <a:lnTo>
                    <a:pt x="137" y="83"/>
                  </a:lnTo>
                  <a:lnTo>
                    <a:pt x="131" y="41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1" name="Freeform 127"/>
            <p:cNvSpPr>
              <a:spLocks/>
            </p:cNvSpPr>
            <p:nvPr/>
          </p:nvSpPr>
          <p:spPr bwMode="auto">
            <a:xfrm>
              <a:off x="4337" y="3434"/>
              <a:ext cx="396" cy="306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71" y="113"/>
                </a:cxn>
                <a:cxn ang="0">
                  <a:pos x="124" y="182"/>
                </a:cxn>
                <a:cxn ang="0">
                  <a:pos x="180" y="250"/>
                </a:cxn>
                <a:cxn ang="0">
                  <a:pos x="239" y="312"/>
                </a:cxn>
                <a:cxn ang="0">
                  <a:pos x="304" y="372"/>
                </a:cxn>
                <a:cxn ang="0">
                  <a:pos x="372" y="428"/>
                </a:cxn>
                <a:cxn ang="0">
                  <a:pos x="444" y="477"/>
                </a:cxn>
                <a:cxn ang="0">
                  <a:pos x="505" y="514"/>
                </a:cxn>
                <a:cxn ang="0">
                  <a:pos x="553" y="537"/>
                </a:cxn>
                <a:cxn ang="0">
                  <a:pos x="601" y="560"/>
                </a:cxn>
                <a:cxn ang="0">
                  <a:pos x="651" y="580"/>
                </a:cxn>
                <a:cxn ang="0">
                  <a:pos x="684" y="590"/>
                </a:cxn>
                <a:cxn ang="0">
                  <a:pos x="699" y="595"/>
                </a:cxn>
                <a:cxn ang="0">
                  <a:pos x="713" y="600"/>
                </a:cxn>
                <a:cxn ang="0">
                  <a:pos x="728" y="605"/>
                </a:cxn>
                <a:cxn ang="0">
                  <a:pos x="741" y="608"/>
                </a:cxn>
                <a:cxn ang="0">
                  <a:pos x="753" y="609"/>
                </a:cxn>
                <a:cxn ang="0">
                  <a:pos x="763" y="609"/>
                </a:cxn>
                <a:cxn ang="0">
                  <a:pos x="771" y="609"/>
                </a:cxn>
                <a:cxn ang="0">
                  <a:pos x="778" y="606"/>
                </a:cxn>
                <a:cxn ang="0">
                  <a:pos x="793" y="586"/>
                </a:cxn>
                <a:cxn ang="0">
                  <a:pos x="791" y="580"/>
                </a:cxn>
                <a:cxn ang="0">
                  <a:pos x="786" y="576"/>
                </a:cxn>
                <a:cxn ang="0">
                  <a:pos x="778" y="572"/>
                </a:cxn>
                <a:cxn ang="0">
                  <a:pos x="768" y="568"/>
                </a:cxn>
                <a:cxn ang="0">
                  <a:pos x="756" y="565"/>
                </a:cxn>
                <a:cxn ang="0">
                  <a:pos x="741" y="560"/>
                </a:cxn>
                <a:cxn ang="0">
                  <a:pos x="727" y="555"/>
                </a:cxn>
                <a:cxn ang="0">
                  <a:pos x="712" y="550"/>
                </a:cxn>
                <a:cxn ang="0">
                  <a:pos x="680" y="540"/>
                </a:cxn>
                <a:cxn ang="0">
                  <a:pos x="631" y="522"/>
                </a:cxn>
                <a:cxn ang="0">
                  <a:pos x="583" y="501"/>
                </a:cxn>
                <a:cxn ang="0">
                  <a:pos x="537" y="479"/>
                </a:cxn>
                <a:cxn ang="0">
                  <a:pos x="476" y="446"/>
                </a:cxn>
                <a:cxn ang="0">
                  <a:pos x="400" y="401"/>
                </a:cxn>
                <a:cxn ang="0">
                  <a:pos x="329" y="350"/>
                </a:cxn>
                <a:cxn ang="0">
                  <a:pos x="259" y="296"/>
                </a:cxn>
                <a:cxn ang="0">
                  <a:pos x="195" y="238"/>
                </a:cxn>
                <a:cxn ang="0">
                  <a:pos x="134" y="175"/>
                </a:cxn>
                <a:cxn ang="0">
                  <a:pos x="78" y="108"/>
                </a:cxn>
                <a:cxn ang="0">
                  <a:pos x="25" y="3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793" h="611">
                  <a:moveTo>
                    <a:pt x="0" y="2"/>
                  </a:moveTo>
                  <a:lnTo>
                    <a:pt x="23" y="40"/>
                  </a:lnTo>
                  <a:lnTo>
                    <a:pt x="46" y="76"/>
                  </a:lnTo>
                  <a:lnTo>
                    <a:pt x="71" y="113"/>
                  </a:lnTo>
                  <a:lnTo>
                    <a:pt x="97" y="147"/>
                  </a:lnTo>
                  <a:lnTo>
                    <a:pt x="124" y="182"/>
                  </a:lnTo>
                  <a:lnTo>
                    <a:pt x="150" y="217"/>
                  </a:lnTo>
                  <a:lnTo>
                    <a:pt x="180" y="250"/>
                  </a:lnTo>
                  <a:lnTo>
                    <a:pt x="210" y="281"/>
                  </a:lnTo>
                  <a:lnTo>
                    <a:pt x="239" y="312"/>
                  </a:lnTo>
                  <a:lnTo>
                    <a:pt x="271" y="344"/>
                  </a:lnTo>
                  <a:lnTo>
                    <a:pt x="304" y="372"/>
                  </a:lnTo>
                  <a:lnTo>
                    <a:pt x="337" y="400"/>
                  </a:lnTo>
                  <a:lnTo>
                    <a:pt x="372" y="428"/>
                  </a:lnTo>
                  <a:lnTo>
                    <a:pt x="408" y="453"/>
                  </a:lnTo>
                  <a:lnTo>
                    <a:pt x="444" y="477"/>
                  </a:lnTo>
                  <a:lnTo>
                    <a:pt x="482" y="501"/>
                  </a:lnTo>
                  <a:lnTo>
                    <a:pt x="505" y="514"/>
                  </a:lnTo>
                  <a:lnTo>
                    <a:pt x="528" y="525"/>
                  </a:lnTo>
                  <a:lnTo>
                    <a:pt x="553" y="537"/>
                  </a:lnTo>
                  <a:lnTo>
                    <a:pt x="576" y="548"/>
                  </a:lnTo>
                  <a:lnTo>
                    <a:pt x="601" y="560"/>
                  </a:lnTo>
                  <a:lnTo>
                    <a:pt x="626" y="570"/>
                  </a:lnTo>
                  <a:lnTo>
                    <a:pt x="651" y="580"/>
                  </a:lnTo>
                  <a:lnTo>
                    <a:pt x="675" y="588"/>
                  </a:lnTo>
                  <a:lnTo>
                    <a:pt x="684" y="590"/>
                  </a:lnTo>
                  <a:lnTo>
                    <a:pt x="690" y="593"/>
                  </a:lnTo>
                  <a:lnTo>
                    <a:pt x="699" y="595"/>
                  </a:lnTo>
                  <a:lnTo>
                    <a:pt x="705" y="598"/>
                  </a:lnTo>
                  <a:lnTo>
                    <a:pt x="713" y="600"/>
                  </a:lnTo>
                  <a:lnTo>
                    <a:pt x="720" y="603"/>
                  </a:lnTo>
                  <a:lnTo>
                    <a:pt x="728" y="605"/>
                  </a:lnTo>
                  <a:lnTo>
                    <a:pt x="736" y="606"/>
                  </a:lnTo>
                  <a:lnTo>
                    <a:pt x="741" y="608"/>
                  </a:lnTo>
                  <a:lnTo>
                    <a:pt x="748" y="608"/>
                  </a:lnTo>
                  <a:lnTo>
                    <a:pt x="753" y="609"/>
                  </a:lnTo>
                  <a:lnTo>
                    <a:pt x="758" y="609"/>
                  </a:lnTo>
                  <a:lnTo>
                    <a:pt x="763" y="609"/>
                  </a:lnTo>
                  <a:lnTo>
                    <a:pt x="770" y="611"/>
                  </a:lnTo>
                  <a:lnTo>
                    <a:pt x="771" y="609"/>
                  </a:lnTo>
                  <a:lnTo>
                    <a:pt x="766" y="608"/>
                  </a:lnTo>
                  <a:lnTo>
                    <a:pt x="778" y="606"/>
                  </a:lnTo>
                  <a:lnTo>
                    <a:pt x="789" y="598"/>
                  </a:lnTo>
                  <a:lnTo>
                    <a:pt x="793" y="586"/>
                  </a:lnTo>
                  <a:lnTo>
                    <a:pt x="786" y="578"/>
                  </a:lnTo>
                  <a:lnTo>
                    <a:pt x="791" y="580"/>
                  </a:lnTo>
                  <a:lnTo>
                    <a:pt x="789" y="578"/>
                  </a:lnTo>
                  <a:lnTo>
                    <a:pt x="786" y="576"/>
                  </a:lnTo>
                  <a:lnTo>
                    <a:pt x="783" y="575"/>
                  </a:lnTo>
                  <a:lnTo>
                    <a:pt x="778" y="572"/>
                  </a:lnTo>
                  <a:lnTo>
                    <a:pt x="773" y="570"/>
                  </a:lnTo>
                  <a:lnTo>
                    <a:pt x="768" y="568"/>
                  </a:lnTo>
                  <a:lnTo>
                    <a:pt x="763" y="567"/>
                  </a:lnTo>
                  <a:lnTo>
                    <a:pt x="756" y="565"/>
                  </a:lnTo>
                  <a:lnTo>
                    <a:pt x="748" y="563"/>
                  </a:lnTo>
                  <a:lnTo>
                    <a:pt x="741" y="560"/>
                  </a:lnTo>
                  <a:lnTo>
                    <a:pt x="735" y="558"/>
                  </a:lnTo>
                  <a:lnTo>
                    <a:pt x="727" y="555"/>
                  </a:lnTo>
                  <a:lnTo>
                    <a:pt x="720" y="553"/>
                  </a:lnTo>
                  <a:lnTo>
                    <a:pt x="712" y="550"/>
                  </a:lnTo>
                  <a:lnTo>
                    <a:pt x="705" y="548"/>
                  </a:lnTo>
                  <a:lnTo>
                    <a:pt x="680" y="540"/>
                  </a:lnTo>
                  <a:lnTo>
                    <a:pt x="656" y="532"/>
                  </a:lnTo>
                  <a:lnTo>
                    <a:pt x="631" y="522"/>
                  </a:lnTo>
                  <a:lnTo>
                    <a:pt x="608" y="512"/>
                  </a:lnTo>
                  <a:lnTo>
                    <a:pt x="583" y="501"/>
                  </a:lnTo>
                  <a:lnTo>
                    <a:pt x="560" y="491"/>
                  </a:lnTo>
                  <a:lnTo>
                    <a:pt x="537" y="479"/>
                  </a:lnTo>
                  <a:lnTo>
                    <a:pt x="514" y="468"/>
                  </a:lnTo>
                  <a:lnTo>
                    <a:pt x="476" y="446"/>
                  </a:lnTo>
                  <a:lnTo>
                    <a:pt x="438" y="425"/>
                  </a:lnTo>
                  <a:lnTo>
                    <a:pt x="400" y="401"/>
                  </a:lnTo>
                  <a:lnTo>
                    <a:pt x="363" y="377"/>
                  </a:lnTo>
                  <a:lnTo>
                    <a:pt x="329" y="350"/>
                  </a:lnTo>
                  <a:lnTo>
                    <a:pt x="294" y="324"/>
                  </a:lnTo>
                  <a:lnTo>
                    <a:pt x="259" y="296"/>
                  </a:lnTo>
                  <a:lnTo>
                    <a:pt x="228" y="268"/>
                  </a:lnTo>
                  <a:lnTo>
                    <a:pt x="195" y="238"/>
                  </a:lnTo>
                  <a:lnTo>
                    <a:pt x="164" y="207"/>
                  </a:lnTo>
                  <a:lnTo>
                    <a:pt x="134" y="175"/>
                  </a:lnTo>
                  <a:lnTo>
                    <a:pt x="106" y="142"/>
                  </a:lnTo>
                  <a:lnTo>
                    <a:pt x="78" y="108"/>
                  </a:lnTo>
                  <a:lnTo>
                    <a:pt x="51" y="73"/>
                  </a:lnTo>
                  <a:lnTo>
                    <a:pt x="25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2" name="Freeform 128"/>
            <p:cNvSpPr>
              <a:spLocks/>
            </p:cNvSpPr>
            <p:nvPr/>
          </p:nvSpPr>
          <p:spPr bwMode="auto">
            <a:xfrm>
              <a:off x="4400" y="3347"/>
              <a:ext cx="363" cy="268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29" y="45"/>
                </a:cxn>
                <a:cxn ang="0">
                  <a:pos x="46" y="66"/>
                </a:cxn>
                <a:cxn ang="0">
                  <a:pos x="59" y="81"/>
                </a:cxn>
                <a:cxn ang="0">
                  <a:pos x="72" y="94"/>
                </a:cxn>
                <a:cxn ang="0">
                  <a:pos x="85" y="106"/>
                </a:cxn>
                <a:cxn ang="0">
                  <a:pos x="109" y="126"/>
                </a:cxn>
                <a:cxn ang="0">
                  <a:pos x="143" y="151"/>
                </a:cxn>
                <a:cxn ang="0">
                  <a:pos x="180" y="172"/>
                </a:cxn>
                <a:cxn ang="0">
                  <a:pos x="216" y="190"/>
                </a:cxn>
                <a:cxn ang="0">
                  <a:pos x="254" y="205"/>
                </a:cxn>
                <a:cxn ang="0">
                  <a:pos x="290" y="215"/>
                </a:cxn>
                <a:cxn ang="0">
                  <a:pos x="328" y="223"/>
                </a:cxn>
                <a:cxn ang="0">
                  <a:pos x="366" y="231"/>
                </a:cxn>
                <a:cxn ang="0">
                  <a:pos x="402" y="243"/>
                </a:cxn>
                <a:cxn ang="0">
                  <a:pos x="439" y="255"/>
                </a:cxn>
                <a:cxn ang="0">
                  <a:pos x="473" y="271"/>
                </a:cxn>
                <a:cxn ang="0">
                  <a:pos x="508" y="288"/>
                </a:cxn>
                <a:cxn ang="0">
                  <a:pos x="558" y="319"/>
                </a:cxn>
                <a:cxn ang="0">
                  <a:pos x="617" y="372"/>
                </a:cxn>
                <a:cxn ang="0">
                  <a:pos x="667" y="431"/>
                </a:cxn>
                <a:cxn ang="0">
                  <a:pos x="706" y="499"/>
                </a:cxn>
                <a:cxn ang="0">
                  <a:pos x="724" y="537"/>
                </a:cxn>
                <a:cxn ang="0">
                  <a:pos x="726" y="535"/>
                </a:cxn>
                <a:cxn ang="0">
                  <a:pos x="713" y="499"/>
                </a:cxn>
                <a:cxn ang="0">
                  <a:pos x="680" y="431"/>
                </a:cxn>
                <a:cxn ang="0">
                  <a:pos x="640" y="372"/>
                </a:cxn>
                <a:cxn ang="0">
                  <a:pos x="591" y="317"/>
                </a:cxn>
                <a:cxn ang="0">
                  <a:pos x="531" y="273"/>
                </a:cxn>
                <a:cxn ang="0">
                  <a:pos x="468" y="240"/>
                </a:cxn>
                <a:cxn ang="0">
                  <a:pos x="404" y="217"/>
                </a:cxn>
                <a:cxn ang="0">
                  <a:pos x="335" y="200"/>
                </a:cxn>
                <a:cxn ang="0">
                  <a:pos x="279" y="187"/>
                </a:cxn>
                <a:cxn ang="0">
                  <a:pos x="234" y="174"/>
                </a:cxn>
                <a:cxn ang="0">
                  <a:pos x="193" y="157"/>
                </a:cxn>
                <a:cxn ang="0">
                  <a:pos x="151" y="139"/>
                </a:cxn>
                <a:cxn ang="0">
                  <a:pos x="120" y="123"/>
                </a:cxn>
                <a:cxn ang="0">
                  <a:pos x="100" y="109"/>
                </a:cxn>
                <a:cxn ang="0">
                  <a:pos x="80" y="93"/>
                </a:cxn>
                <a:cxn ang="0">
                  <a:pos x="61" y="78"/>
                </a:cxn>
                <a:cxn ang="0">
                  <a:pos x="44" y="61"/>
                </a:cxn>
                <a:cxn ang="0">
                  <a:pos x="31" y="45"/>
                </a:cxn>
                <a:cxn ang="0">
                  <a:pos x="19" y="27"/>
                </a:cxn>
                <a:cxn ang="0">
                  <a:pos x="6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726" h="537">
                  <a:moveTo>
                    <a:pt x="0" y="2"/>
                  </a:moveTo>
                  <a:lnTo>
                    <a:pt x="9" y="17"/>
                  </a:lnTo>
                  <a:lnTo>
                    <a:pt x="19" y="30"/>
                  </a:lnTo>
                  <a:lnTo>
                    <a:pt x="29" y="45"/>
                  </a:lnTo>
                  <a:lnTo>
                    <a:pt x="41" y="60"/>
                  </a:lnTo>
                  <a:lnTo>
                    <a:pt x="46" y="66"/>
                  </a:lnTo>
                  <a:lnTo>
                    <a:pt x="52" y="73"/>
                  </a:lnTo>
                  <a:lnTo>
                    <a:pt x="59" y="81"/>
                  </a:lnTo>
                  <a:lnTo>
                    <a:pt x="66" y="88"/>
                  </a:lnTo>
                  <a:lnTo>
                    <a:pt x="72" y="94"/>
                  </a:lnTo>
                  <a:lnTo>
                    <a:pt x="79" y="101"/>
                  </a:lnTo>
                  <a:lnTo>
                    <a:pt x="85" y="106"/>
                  </a:lnTo>
                  <a:lnTo>
                    <a:pt x="92" y="113"/>
                  </a:lnTo>
                  <a:lnTo>
                    <a:pt x="109" y="126"/>
                  </a:lnTo>
                  <a:lnTo>
                    <a:pt x="125" y="139"/>
                  </a:lnTo>
                  <a:lnTo>
                    <a:pt x="143" y="151"/>
                  </a:lnTo>
                  <a:lnTo>
                    <a:pt x="161" y="162"/>
                  </a:lnTo>
                  <a:lnTo>
                    <a:pt x="180" y="172"/>
                  </a:lnTo>
                  <a:lnTo>
                    <a:pt x="198" y="182"/>
                  </a:lnTo>
                  <a:lnTo>
                    <a:pt x="216" y="190"/>
                  </a:lnTo>
                  <a:lnTo>
                    <a:pt x="236" y="198"/>
                  </a:lnTo>
                  <a:lnTo>
                    <a:pt x="254" y="205"/>
                  </a:lnTo>
                  <a:lnTo>
                    <a:pt x="272" y="212"/>
                  </a:lnTo>
                  <a:lnTo>
                    <a:pt x="290" y="215"/>
                  </a:lnTo>
                  <a:lnTo>
                    <a:pt x="308" y="220"/>
                  </a:lnTo>
                  <a:lnTo>
                    <a:pt x="328" y="223"/>
                  </a:lnTo>
                  <a:lnTo>
                    <a:pt x="346" y="228"/>
                  </a:lnTo>
                  <a:lnTo>
                    <a:pt x="366" y="231"/>
                  </a:lnTo>
                  <a:lnTo>
                    <a:pt x="384" y="236"/>
                  </a:lnTo>
                  <a:lnTo>
                    <a:pt x="402" y="243"/>
                  </a:lnTo>
                  <a:lnTo>
                    <a:pt x="421" y="248"/>
                  </a:lnTo>
                  <a:lnTo>
                    <a:pt x="439" y="255"/>
                  </a:lnTo>
                  <a:lnTo>
                    <a:pt x="457" y="263"/>
                  </a:lnTo>
                  <a:lnTo>
                    <a:pt x="473" y="271"/>
                  </a:lnTo>
                  <a:lnTo>
                    <a:pt x="492" y="279"/>
                  </a:lnTo>
                  <a:lnTo>
                    <a:pt x="508" y="288"/>
                  </a:lnTo>
                  <a:lnTo>
                    <a:pt x="525" y="298"/>
                  </a:lnTo>
                  <a:lnTo>
                    <a:pt x="558" y="319"/>
                  </a:lnTo>
                  <a:lnTo>
                    <a:pt x="589" y="344"/>
                  </a:lnTo>
                  <a:lnTo>
                    <a:pt x="617" y="372"/>
                  </a:lnTo>
                  <a:lnTo>
                    <a:pt x="644" y="400"/>
                  </a:lnTo>
                  <a:lnTo>
                    <a:pt x="667" y="431"/>
                  </a:lnTo>
                  <a:lnTo>
                    <a:pt x="686" y="464"/>
                  </a:lnTo>
                  <a:lnTo>
                    <a:pt x="706" y="499"/>
                  </a:lnTo>
                  <a:lnTo>
                    <a:pt x="723" y="535"/>
                  </a:lnTo>
                  <a:lnTo>
                    <a:pt x="724" y="537"/>
                  </a:lnTo>
                  <a:lnTo>
                    <a:pt x="724" y="537"/>
                  </a:lnTo>
                  <a:lnTo>
                    <a:pt x="726" y="535"/>
                  </a:lnTo>
                  <a:lnTo>
                    <a:pt x="726" y="534"/>
                  </a:lnTo>
                  <a:lnTo>
                    <a:pt x="713" y="499"/>
                  </a:lnTo>
                  <a:lnTo>
                    <a:pt x="698" y="464"/>
                  </a:lnTo>
                  <a:lnTo>
                    <a:pt x="680" y="431"/>
                  </a:lnTo>
                  <a:lnTo>
                    <a:pt x="662" y="400"/>
                  </a:lnTo>
                  <a:lnTo>
                    <a:pt x="640" y="372"/>
                  </a:lnTo>
                  <a:lnTo>
                    <a:pt x="617" y="344"/>
                  </a:lnTo>
                  <a:lnTo>
                    <a:pt x="591" y="317"/>
                  </a:lnTo>
                  <a:lnTo>
                    <a:pt x="561" y="293"/>
                  </a:lnTo>
                  <a:lnTo>
                    <a:pt x="531" y="273"/>
                  </a:lnTo>
                  <a:lnTo>
                    <a:pt x="502" y="255"/>
                  </a:lnTo>
                  <a:lnTo>
                    <a:pt x="468" y="240"/>
                  </a:lnTo>
                  <a:lnTo>
                    <a:pt x="437" y="228"/>
                  </a:lnTo>
                  <a:lnTo>
                    <a:pt x="404" y="217"/>
                  </a:lnTo>
                  <a:lnTo>
                    <a:pt x="369" y="208"/>
                  </a:lnTo>
                  <a:lnTo>
                    <a:pt x="335" y="200"/>
                  </a:lnTo>
                  <a:lnTo>
                    <a:pt x="300" y="192"/>
                  </a:lnTo>
                  <a:lnTo>
                    <a:pt x="279" y="187"/>
                  </a:lnTo>
                  <a:lnTo>
                    <a:pt x="255" y="180"/>
                  </a:lnTo>
                  <a:lnTo>
                    <a:pt x="234" y="174"/>
                  </a:lnTo>
                  <a:lnTo>
                    <a:pt x="214" y="165"/>
                  </a:lnTo>
                  <a:lnTo>
                    <a:pt x="193" y="157"/>
                  </a:lnTo>
                  <a:lnTo>
                    <a:pt x="171" y="149"/>
                  </a:lnTo>
                  <a:lnTo>
                    <a:pt x="151" y="139"/>
                  </a:lnTo>
                  <a:lnTo>
                    <a:pt x="132" y="129"/>
                  </a:lnTo>
                  <a:lnTo>
                    <a:pt x="120" y="123"/>
                  </a:lnTo>
                  <a:lnTo>
                    <a:pt x="110" y="116"/>
                  </a:lnTo>
                  <a:lnTo>
                    <a:pt x="100" y="109"/>
                  </a:lnTo>
                  <a:lnTo>
                    <a:pt x="90" y="101"/>
                  </a:lnTo>
                  <a:lnTo>
                    <a:pt x="80" y="93"/>
                  </a:lnTo>
                  <a:lnTo>
                    <a:pt x="71" y="86"/>
                  </a:lnTo>
                  <a:lnTo>
                    <a:pt x="61" y="78"/>
                  </a:lnTo>
                  <a:lnTo>
                    <a:pt x="52" y="70"/>
                  </a:lnTo>
                  <a:lnTo>
                    <a:pt x="44" y="61"/>
                  </a:lnTo>
                  <a:lnTo>
                    <a:pt x="38" y="53"/>
                  </a:lnTo>
                  <a:lnTo>
                    <a:pt x="31" y="45"/>
                  </a:lnTo>
                  <a:lnTo>
                    <a:pt x="26" y="35"/>
                  </a:lnTo>
                  <a:lnTo>
                    <a:pt x="19" y="27"/>
                  </a:lnTo>
                  <a:lnTo>
                    <a:pt x="13" y="19"/>
                  </a:lnTo>
                  <a:lnTo>
                    <a:pt x="6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3" name="Freeform 129"/>
            <p:cNvSpPr>
              <a:spLocks/>
            </p:cNvSpPr>
            <p:nvPr/>
          </p:nvSpPr>
          <p:spPr bwMode="auto">
            <a:xfrm>
              <a:off x="4820" y="3211"/>
              <a:ext cx="93" cy="137"/>
            </a:xfrm>
            <a:custGeom>
              <a:avLst/>
              <a:gdLst/>
              <a:ahLst/>
              <a:cxnLst>
                <a:cxn ang="0">
                  <a:pos x="187" y="0"/>
                </a:cxn>
                <a:cxn ang="0">
                  <a:pos x="177" y="16"/>
                </a:cxn>
                <a:cxn ang="0">
                  <a:pos x="168" y="33"/>
                </a:cxn>
                <a:cxn ang="0">
                  <a:pos x="160" y="49"/>
                </a:cxn>
                <a:cxn ang="0">
                  <a:pos x="152" y="66"/>
                </a:cxn>
                <a:cxn ang="0">
                  <a:pos x="142" y="82"/>
                </a:cxn>
                <a:cxn ang="0">
                  <a:pos x="134" y="100"/>
                </a:cxn>
                <a:cxn ang="0">
                  <a:pos x="126" y="117"/>
                </a:cxn>
                <a:cxn ang="0">
                  <a:pos x="116" y="133"/>
                </a:cxn>
                <a:cxn ang="0">
                  <a:pos x="104" y="150"/>
                </a:cxn>
                <a:cxn ang="0">
                  <a:pos x="92" y="166"/>
                </a:cxn>
                <a:cxn ang="0">
                  <a:pos x="78" y="181"/>
                </a:cxn>
                <a:cxn ang="0">
                  <a:pos x="64" y="196"/>
                </a:cxn>
                <a:cxn ang="0">
                  <a:pos x="50" y="209"/>
                </a:cxn>
                <a:cxn ang="0">
                  <a:pos x="35" y="223"/>
                </a:cxn>
                <a:cxn ang="0">
                  <a:pos x="20" y="237"/>
                </a:cxn>
                <a:cxn ang="0">
                  <a:pos x="5" y="251"/>
                </a:cxn>
                <a:cxn ang="0">
                  <a:pos x="2" y="257"/>
                </a:cxn>
                <a:cxn ang="0">
                  <a:pos x="0" y="265"/>
                </a:cxn>
                <a:cxn ang="0">
                  <a:pos x="3" y="272"/>
                </a:cxn>
                <a:cxn ang="0">
                  <a:pos x="10" y="272"/>
                </a:cxn>
                <a:cxn ang="0">
                  <a:pos x="25" y="262"/>
                </a:cxn>
                <a:cxn ang="0">
                  <a:pos x="40" y="251"/>
                </a:cxn>
                <a:cxn ang="0">
                  <a:pos x="53" y="237"/>
                </a:cxn>
                <a:cxn ang="0">
                  <a:pos x="64" y="223"/>
                </a:cxn>
                <a:cxn ang="0">
                  <a:pos x="78" y="208"/>
                </a:cxn>
                <a:cxn ang="0">
                  <a:pos x="88" y="193"/>
                </a:cxn>
                <a:cxn ang="0">
                  <a:pos x="99" y="178"/>
                </a:cxn>
                <a:cxn ang="0">
                  <a:pos x="109" y="163"/>
                </a:cxn>
                <a:cxn ang="0">
                  <a:pos x="121" y="143"/>
                </a:cxn>
                <a:cxn ang="0">
                  <a:pos x="130" y="123"/>
                </a:cxn>
                <a:cxn ang="0">
                  <a:pos x="140" y="102"/>
                </a:cxn>
                <a:cxn ang="0">
                  <a:pos x="149" y="82"/>
                </a:cxn>
                <a:cxn ang="0">
                  <a:pos x="157" y="61"/>
                </a:cxn>
                <a:cxn ang="0">
                  <a:pos x="167" y="41"/>
                </a:cxn>
                <a:cxn ang="0">
                  <a:pos x="177" y="19"/>
                </a:cxn>
                <a:cxn ang="0">
                  <a:pos x="187" y="0"/>
                </a:cxn>
                <a:cxn ang="0">
                  <a:pos x="187" y="0"/>
                </a:cxn>
                <a:cxn ang="0">
                  <a:pos x="187" y="0"/>
                </a:cxn>
                <a:cxn ang="0">
                  <a:pos x="187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 h="272">
                  <a:moveTo>
                    <a:pt x="187" y="0"/>
                  </a:moveTo>
                  <a:lnTo>
                    <a:pt x="177" y="16"/>
                  </a:lnTo>
                  <a:lnTo>
                    <a:pt x="168" y="33"/>
                  </a:lnTo>
                  <a:lnTo>
                    <a:pt x="160" y="49"/>
                  </a:lnTo>
                  <a:lnTo>
                    <a:pt x="152" y="66"/>
                  </a:lnTo>
                  <a:lnTo>
                    <a:pt x="142" y="82"/>
                  </a:lnTo>
                  <a:lnTo>
                    <a:pt x="134" y="100"/>
                  </a:lnTo>
                  <a:lnTo>
                    <a:pt x="126" y="117"/>
                  </a:lnTo>
                  <a:lnTo>
                    <a:pt x="116" y="133"/>
                  </a:lnTo>
                  <a:lnTo>
                    <a:pt x="104" y="150"/>
                  </a:lnTo>
                  <a:lnTo>
                    <a:pt x="92" y="166"/>
                  </a:lnTo>
                  <a:lnTo>
                    <a:pt x="78" y="181"/>
                  </a:lnTo>
                  <a:lnTo>
                    <a:pt x="64" y="196"/>
                  </a:lnTo>
                  <a:lnTo>
                    <a:pt x="50" y="209"/>
                  </a:lnTo>
                  <a:lnTo>
                    <a:pt x="35" y="223"/>
                  </a:lnTo>
                  <a:lnTo>
                    <a:pt x="20" y="237"/>
                  </a:lnTo>
                  <a:lnTo>
                    <a:pt x="5" y="251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3" y="272"/>
                  </a:lnTo>
                  <a:lnTo>
                    <a:pt x="10" y="272"/>
                  </a:lnTo>
                  <a:lnTo>
                    <a:pt x="25" y="262"/>
                  </a:lnTo>
                  <a:lnTo>
                    <a:pt x="40" y="251"/>
                  </a:lnTo>
                  <a:lnTo>
                    <a:pt x="53" y="237"/>
                  </a:lnTo>
                  <a:lnTo>
                    <a:pt x="64" y="223"/>
                  </a:lnTo>
                  <a:lnTo>
                    <a:pt x="78" y="208"/>
                  </a:lnTo>
                  <a:lnTo>
                    <a:pt x="88" y="193"/>
                  </a:lnTo>
                  <a:lnTo>
                    <a:pt x="99" y="178"/>
                  </a:lnTo>
                  <a:lnTo>
                    <a:pt x="109" y="163"/>
                  </a:lnTo>
                  <a:lnTo>
                    <a:pt x="121" y="143"/>
                  </a:lnTo>
                  <a:lnTo>
                    <a:pt x="130" y="123"/>
                  </a:lnTo>
                  <a:lnTo>
                    <a:pt x="140" y="102"/>
                  </a:lnTo>
                  <a:lnTo>
                    <a:pt x="149" y="82"/>
                  </a:lnTo>
                  <a:lnTo>
                    <a:pt x="157" y="61"/>
                  </a:lnTo>
                  <a:lnTo>
                    <a:pt x="167" y="41"/>
                  </a:lnTo>
                  <a:lnTo>
                    <a:pt x="177" y="19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4" name="Freeform 130"/>
            <p:cNvSpPr>
              <a:spLocks/>
            </p:cNvSpPr>
            <p:nvPr/>
          </p:nvSpPr>
          <p:spPr bwMode="auto">
            <a:xfrm>
              <a:off x="4717" y="3651"/>
              <a:ext cx="149" cy="83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79" y="13"/>
                </a:cxn>
                <a:cxn ang="0">
                  <a:pos x="257" y="26"/>
                </a:cxn>
                <a:cxn ang="0">
                  <a:pos x="237" y="41"/>
                </a:cxn>
                <a:cxn ang="0">
                  <a:pos x="218" y="54"/>
                </a:cxn>
                <a:cxn ang="0">
                  <a:pos x="198" y="67"/>
                </a:cxn>
                <a:cxn ang="0">
                  <a:pos x="178" y="80"/>
                </a:cxn>
                <a:cxn ang="0">
                  <a:pos x="158" y="92"/>
                </a:cxn>
                <a:cxn ang="0">
                  <a:pos x="138" y="102"/>
                </a:cxn>
                <a:cxn ang="0">
                  <a:pos x="120" y="110"/>
                </a:cxn>
                <a:cxn ang="0">
                  <a:pos x="104" y="117"/>
                </a:cxn>
                <a:cxn ang="0">
                  <a:pos x="89" y="123"/>
                </a:cxn>
                <a:cxn ang="0">
                  <a:pos x="72" y="128"/>
                </a:cxn>
                <a:cxn ang="0">
                  <a:pos x="57" y="135"/>
                </a:cxn>
                <a:cxn ang="0">
                  <a:pos x="41" y="140"/>
                </a:cxn>
                <a:cxn ang="0">
                  <a:pos x="24" y="145"/>
                </a:cxn>
                <a:cxn ang="0">
                  <a:pos x="6" y="151"/>
                </a:cxn>
                <a:cxn ang="0">
                  <a:pos x="3" y="155"/>
                </a:cxn>
                <a:cxn ang="0">
                  <a:pos x="0" y="158"/>
                </a:cxn>
                <a:cxn ang="0">
                  <a:pos x="0" y="163"/>
                </a:cxn>
                <a:cxn ang="0">
                  <a:pos x="5" y="165"/>
                </a:cxn>
                <a:cxn ang="0">
                  <a:pos x="24" y="165"/>
                </a:cxn>
                <a:cxn ang="0">
                  <a:pos x="46" y="160"/>
                </a:cxn>
                <a:cxn ang="0">
                  <a:pos x="67" y="153"/>
                </a:cxn>
                <a:cxn ang="0">
                  <a:pos x="89" y="145"/>
                </a:cxn>
                <a:cxn ang="0">
                  <a:pos x="109" y="135"/>
                </a:cxn>
                <a:cxn ang="0">
                  <a:pos x="128" y="123"/>
                </a:cxn>
                <a:cxn ang="0">
                  <a:pos x="148" y="113"/>
                </a:cxn>
                <a:cxn ang="0">
                  <a:pos x="166" y="104"/>
                </a:cxn>
                <a:cxn ang="0">
                  <a:pos x="185" y="94"/>
                </a:cxn>
                <a:cxn ang="0">
                  <a:pos x="203" y="82"/>
                </a:cxn>
                <a:cxn ang="0">
                  <a:pos x="219" y="69"/>
                </a:cxn>
                <a:cxn ang="0">
                  <a:pos x="236" y="56"/>
                </a:cxn>
                <a:cxn ang="0">
                  <a:pos x="252" y="42"/>
                </a:cxn>
                <a:cxn ang="0">
                  <a:pos x="269" y="28"/>
                </a:cxn>
                <a:cxn ang="0">
                  <a:pos x="284" y="14"/>
                </a:cxn>
                <a:cxn ang="0">
                  <a:pos x="298" y="0"/>
                </a:cxn>
                <a:cxn ang="0">
                  <a:pos x="298" y="0"/>
                </a:cxn>
                <a:cxn ang="0">
                  <a:pos x="298" y="0"/>
                </a:cxn>
                <a:cxn ang="0">
                  <a:pos x="298" y="0"/>
                </a:cxn>
                <a:cxn ang="0">
                  <a:pos x="298" y="0"/>
                </a:cxn>
                <a:cxn ang="0">
                  <a:pos x="298" y="0"/>
                </a:cxn>
              </a:cxnLst>
              <a:rect l="0" t="0" r="r" b="b"/>
              <a:pathLst>
                <a:path w="298" h="165">
                  <a:moveTo>
                    <a:pt x="298" y="0"/>
                  </a:moveTo>
                  <a:lnTo>
                    <a:pt x="279" y="13"/>
                  </a:lnTo>
                  <a:lnTo>
                    <a:pt x="257" y="26"/>
                  </a:lnTo>
                  <a:lnTo>
                    <a:pt x="237" y="41"/>
                  </a:lnTo>
                  <a:lnTo>
                    <a:pt x="218" y="54"/>
                  </a:lnTo>
                  <a:lnTo>
                    <a:pt x="198" y="67"/>
                  </a:lnTo>
                  <a:lnTo>
                    <a:pt x="178" y="80"/>
                  </a:lnTo>
                  <a:lnTo>
                    <a:pt x="158" y="92"/>
                  </a:lnTo>
                  <a:lnTo>
                    <a:pt x="138" y="102"/>
                  </a:lnTo>
                  <a:lnTo>
                    <a:pt x="120" y="110"/>
                  </a:lnTo>
                  <a:lnTo>
                    <a:pt x="104" y="117"/>
                  </a:lnTo>
                  <a:lnTo>
                    <a:pt x="89" y="123"/>
                  </a:lnTo>
                  <a:lnTo>
                    <a:pt x="72" y="128"/>
                  </a:lnTo>
                  <a:lnTo>
                    <a:pt x="57" y="135"/>
                  </a:lnTo>
                  <a:lnTo>
                    <a:pt x="41" y="140"/>
                  </a:lnTo>
                  <a:lnTo>
                    <a:pt x="24" y="145"/>
                  </a:lnTo>
                  <a:lnTo>
                    <a:pt x="6" y="151"/>
                  </a:lnTo>
                  <a:lnTo>
                    <a:pt x="3" y="155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5" y="165"/>
                  </a:lnTo>
                  <a:lnTo>
                    <a:pt x="24" y="165"/>
                  </a:lnTo>
                  <a:lnTo>
                    <a:pt x="46" y="160"/>
                  </a:lnTo>
                  <a:lnTo>
                    <a:pt x="67" y="153"/>
                  </a:lnTo>
                  <a:lnTo>
                    <a:pt x="89" y="145"/>
                  </a:lnTo>
                  <a:lnTo>
                    <a:pt x="109" y="135"/>
                  </a:lnTo>
                  <a:lnTo>
                    <a:pt x="128" y="123"/>
                  </a:lnTo>
                  <a:lnTo>
                    <a:pt x="148" y="113"/>
                  </a:lnTo>
                  <a:lnTo>
                    <a:pt x="166" y="104"/>
                  </a:lnTo>
                  <a:lnTo>
                    <a:pt x="185" y="94"/>
                  </a:lnTo>
                  <a:lnTo>
                    <a:pt x="203" y="82"/>
                  </a:lnTo>
                  <a:lnTo>
                    <a:pt x="219" y="69"/>
                  </a:lnTo>
                  <a:lnTo>
                    <a:pt x="236" y="56"/>
                  </a:lnTo>
                  <a:lnTo>
                    <a:pt x="252" y="42"/>
                  </a:lnTo>
                  <a:lnTo>
                    <a:pt x="269" y="28"/>
                  </a:lnTo>
                  <a:lnTo>
                    <a:pt x="284" y="14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5" name="Freeform 131"/>
            <p:cNvSpPr>
              <a:spLocks/>
            </p:cNvSpPr>
            <p:nvPr/>
          </p:nvSpPr>
          <p:spPr bwMode="auto">
            <a:xfrm>
              <a:off x="4196" y="3133"/>
              <a:ext cx="221" cy="250"/>
            </a:xfrm>
            <a:custGeom>
              <a:avLst/>
              <a:gdLst/>
              <a:ahLst/>
              <a:cxnLst>
                <a:cxn ang="0">
                  <a:pos x="429" y="477"/>
                </a:cxn>
                <a:cxn ang="0">
                  <a:pos x="406" y="432"/>
                </a:cxn>
                <a:cxn ang="0">
                  <a:pos x="386" y="388"/>
                </a:cxn>
                <a:cxn ang="0">
                  <a:pos x="368" y="340"/>
                </a:cxn>
                <a:cxn ang="0">
                  <a:pos x="355" y="299"/>
                </a:cxn>
                <a:cxn ang="0">
                  <a:pos x="345" y="264"/>
                </a:cxn>
                <a:cxn ang="0">
                  <a:pos x="332" y="229"/>
                </a:cxn>
                <a:cxn ang="0">
                  <a:pos x="310" y="201"/>
                </a:cxn>
                <a:cxn ang="0">
                  <a:pos x="289" y="183"/>
                </a:cxn>
                <a:cxn ang="0">
                  <a:pos x="272" y="172"/>
                </a:cxn>
                <a:cxn ang="0">
                  <a:pos x="256" y="160"/>
                </a:cxn>
                <a:cxn ang="0">
                  <a:pos x="237" y="148"/>
                </a:cxn>
                <a:cxn ang="0">
                  <a:pos x="223" y="137"/>
                </a:cxn>
                <a:cxn ang="0">
                  <a:pos x="211" y="124"/>
                </a:cxn>
                <a:cxn ang="0">
                  <a:pos x="198" y="112"/>
                </a:cxn>
                <a:cxn ang="0">
                  <a:pos x="185" y="102"/>
                </a:cxn>
                <a:cxn ang="0">
                  <a:pos x="165" y="92"/>
                </a:cxn>
                <a:cxn ang="0">
                  <a:pos x="142" y="82"/>
                </a:cxn>
                <a:cxn ang="0">
                  <a:pos x="119" y="72"/>
                </a:cxn>
                <a:cxn ang="0">
                  <a:pos x="97" y="61"/>
                </a:cxn>
                <a:cxn ang="0">
                  <a:pos x="76" y="48"/>
                </a:cxn>
                <a:cxn ang="0">
                  <a:pos x="58" y="33"/>
                </a:cxn>
                <a:cxn ang="0">
                  <a:pos x="39" y="18"/>
                </a:cxn>
                <a:cxn ang="0">
                  <a:pos x="20" y="5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15" y="26"/>
                </a:cxn>
                <a:cxn ang="0">
                  <a:pos x="46" y="51"/>
                </a:cxn>
                <a:cxn ang="0">
                  <a:pos x="79" y="74"/>
                </a:cxn>
                <a:cxn ang="0">
                  <a:pos x="115" y="92"/>
                </a:cxn>
                <a:cxn ang="0">
                  <a:pos x="143" y="102"/>
                </a:cxn>
                <a:cxn ang="0">
                  <a:pos x="165" y="114"/>
                </a:cxn>
                <a:cxn ang="0">
                  <a:pos x="183" y="125"/>
                </a:cxn>
                <a:cxn ang="0">
                  <a:pos x="203" y="140"/>
                </a:cxn>
                <a:cxn ang="0">
                  <a:pos x="219" y="153"/>
                </a:cxn>
                <a:cxn ang="0">
                  <a:pos x="236" y="165"/>
                </a:cxn>
                <a:cxn ang="0">
                  <a:pos x="254" y="176"/>
                </a:cxn>
                <a:cxn ang="0">
                  <a:pos x="272" y="186"/>
                </a:cxn>
                <a:cxn ang="0">
                  <a:pos x="297" y="206"/>
                </a:cxn>
                <a:cxn ang="0">
                  <a:pos x="322" y="238"/>
                </a:cxn>
                <a:cxn ang="0">
                  <a:pos x="338" y="276"/>
                </a:cxn>
                <a:cxn ang="0">
                  <a:pos x="350" y="315"/>
                </a:cxn>
                <a:cxn ang="0">
                  <a:pos x="363" y="358"/>
                </a:cxn>
                <a:cxn ang="0">
                  <a:pos x="381" y="401"/>
                </a:cxn>
                <a:cxn ang="0">
                  <a:pos x="404" y="442"/>
                </a:cxn>
                <a:cxn ang="0">
                  <a:pos x="429" y="482"/>
                </a:cxn>
                <a:cxn ang="0">
                  <a:pos x="442" y="500"/>
                </a:cxn>
                <a:cxn ang="0">
                  <a:pos x="442" y="500"/>
                </a:cxn>
                <a:cxn ang="0">
                  <a:pos x="442" y="500"/>
                </a:cxn>
              </a:cxnLst>
              <a:rect l="0" t="0" r="r" b="b"/>
              <a:pathLst>
                <a:path w="442" h="500">
                  <a:moveTo>
                    <a:pt x="442" y="500"/>
                  </a:moveTo>
                  <a:lnTo>
                    <a:pt x="429" y="477"/>
                  </a:lnTo>
                  <a:lnTo>
                    <a:pt x="416" y="455"/>
                  </a:lnTo>
                  <a:lnTo>
                    <a:pt x="406" y="432"/>
                  </a:lnTo>
                  <a:lnTo>
                    <a:pt x="396" y="409"/>
                  </a:lnTo>
                  <a:lnTo>
                    <a:pt x="386" y="388"/>
                  </a:lnTo>
                  <a:lnTo>
                    <a:pt x="376" y="363"/>
                  </a:lnTo>
                  <a:lnTo>
                    <a:pt x="368" y="340"/>
                  </a:lnTo>
                  <a:lnTo>
                    <a:pt x="360" y="315"/>
                  </a:lnTo>
                  <a:lnTo>
                    <a:pt x="355" y="299"/>
                  </a:lnTo>
                  <a:lnTo>
                    <a:pt x="350" y="280"/>
                  </a:lnTo>
                  <a:lnTo>
                    <a:pt x="345" y="264"/>
                  </a:lnTo>
                  <a:lnTo>
                    <a:pt x="338" y="246"/>
                  </a:lnTo>
                  <a:lnTo>
                    <a:pt x="332" y="229"/>
                  </a:lnTo>
                  <a:lnTo>
                    <a:pt x="322" y="214"/>
                  </a:lnTo>
                  <a:lnTo>
                    <a:pt x="310" y="201"/>
                  </a:lnTo>
                  <a:lnTo>
                    <a:pt x="297" y="190"/>
                  </a:lnTo>
                  <a:lnTo>
                    <a:pt x="289" y="183"/>
                  </a:lnTo>
                  <a:lnTo>
                    <a:pt x="280" y="178"/>
                  </a:lnTo>
                  <a:lnTo>
                    <a:pt x="272" y="172"/>
                  </a:lnTo>
                  <a:lnTo>
                    <a:pt x="264" y="165"/>
                  </a:lnTo>
                  <a:lnTo>
                    <a:pt x="256" y="160"/>
                  </a:lnTo>
                  <a:lnTo>
                    <a:pt x="246" y="153"/>
                  </a:lnTo>
                  <a:lnTo>
                    <a:pt x="237" y="148"/>
                  </a:lnTo>
                  <a:lnTo>
                    <a:pt x="229" y="142"/>
                  </a:lnTo>
                  <a:lnTo>
                    <a:pt x="223" y="137"/>
                  </a:lnTo>
                  <a:lnTo>
                    <a:pt x="216" y="130"/>
                  </a:lnTo>
                  <a:lnTo>
                    <a:pt x="211" y="124"/>
                  </a:lnTo>
                  <a:lnTo>
                    <a:pt x="204" y="117"/>
                  </a:lnTo>
                  <a:lnTo>
                    <a:pt x="198" y="112"/>
                  </a:lnTo>
                  <a:lnTo>
                    <a:pt x="191" y="106"/>
                  </a:lnTo>
                  <a:lnTo>
                    <a:pt x="185" y="102"/>
                  </a:lnTo>
                  <a:lnTo>
                    <a:pt x="176" y="97"/>
                  </a:lnTo>
                  <a:lnTo>
                    <a:pt x="165" y="92"/>
                  </a:lnTo>
                  <a:lnTo>
                    <a:pt x="153" y="87"/>
                  </a:lnTo>
                  <a:lnTo>
                    <a:pt x="142" y="82"/>
                  </a:lnTo>
                  <a:lnTo>
                    <a:pt x="130" y="77"/>
                  </a:lnTo>
                  <a:lnTo>
                    <a:pt x="119" y="72"/>
                  </a:lnTo>
                  <a:lnTo>
                    <a:pt x="107" y="66"/>
                  </a:lnTo>
                  <a:lnTo>
                    <a:pt x="97" y="61"/>
                  </a:lnTo>
                  <a:lnTo>
                    <a:pt x="86" y="54"/>
                  </a:lnTo>
                  <a:lnTo>
                    <a:pt x="76" y="48"/>
                  </a:lnTo>
                  <a:lnTo>
                    <a:pt x="66" y="41"/>
                  </a:lnTo>
                  <a:lnTo>
                    <a:pt x="58" y="33"/>
                  </a:lnTo>
                  <a:lnTo>
                    <a:pt x="48" y="26"/>
                  </a:lnTo>
                  <a:lnTo>
                    <a:pt x="39" y="18"/>
                  </a:lnTo>
                  <a:lnTo>
                    <a:pt x="29" y="11"/>
                  </a:lnTo>
                  <a:lnTo>
                    <a:pt x="20" y="5"/>
                  </a:lnTo>
                  <a:lnTo>
                    <a:pt x="8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5" y="26"/>
                  </a:lnTo>
                  <a:lnTo>
                    <a:pt x="31" y="39"/>
                  </a:lnTo>
                  <a:lnTo>
                    <a:pt x="46" y="51"/>
                  </a:lnTo>
                  <a:lnTo>
                    <a:pt x="62" y="63"/>
                  </a:lnTo>
                  <a:lnTo>
                    <a:pt x="79" y="74"/>
                  </a:lnTo>
                  <a:lnTo>
                    <a:pt x="97" y="82"/>
                  </a:lnTo>
                  <a:lnTo>
                    <a:pt x="115" y="92"/>
                  </a:lnTo>
                  <a:lnTo>
                    <a:pt x="133" y="99"/>
                  </a:lnTo>
                  <a:lnTo>
                    <a:pt x="143" y="102"/>
                  </a:lnTo>
                  <a:lnTo>
                    <a:pt x="155" y="107"/>
                  </a:lnTo>
                  <a:lnTo>
                    <a:pt x="165" y="114"/>
                  </a:lnTo>
                  <a:lnTo>
                    <a:pt x="175" y="119"/>
                  </a:lnTo>
                  <a:lnTo>
                    <a:pt x="183" y="125"/>
                  </a:lnTo>
                  <a:lnTo>
                    <a:pt x="193" y="132"/>
                  </a:lnTo>
                  <a:lnTo>
                    <a:pt x="203" y="140"/>
                  </a:lnTo>
                  <a:lnTo>
                    <a:pt x="211" y="147"/>
                  </a:lnTo>
                  <a:lnTo>
                    <a:pt x="219" y="153"/>
                  </a:lnTo>
                  <a:lnTo>
                    <a:pt x="228" y="160"/>
                  </a:lnTo>
                  <a:lnTo>
                    <a:pt x="236" y="165"/>
                  </a:lnTo>
                  <a:lnTo>
                    <a:pt x="244" y="172"/>
                  </a:lnTo>
                  <a:lnTo>
                    <a:pt x="254" y="176"/>
                  </a:lnTo>
                  <a:lnTo>
                    <a:pt x="262" y="181"/>
                  </a:lnTo>
                  <a:lnTo>
                    <a:pt x="272" y="186"/>
                  </a:lnTo>
                  <a:lnTo>
                    <a:pt x="280" y="193"/>
                  </a:lnTo>
                  <a:lnTo>
                    <a:pt x="297" y="206"/>
                  </a:lnTo>
                  <a:lnTo>
                    <a:pt x="310" y="221"/>
                  </a:lnTo>
                  <a:lnTo>
                    <a:pt x="322" y="238"/>
                  </a:lnTo>
                  <a:lnTo>
                    <a:pt x="330" y="256"/>
                  </a:lnTo>
                  <a:lnTo>
                    <a:pt x="338" y="276"/>
                  </a:lnTo>
                  <a:lnTo>
                    <a:pt x="345" y="295"/>
                  </a:lnTo>
                  <a:lnTo>
                    <a:pt x="350" y="315"/>
                  </a:lnTo>
                  <a:lnTo>
                    <a:pt x="356" y="335"/>
                  </a:lnTo>
                  <a:lnTo>
                    <a:pt x="363" y="358"/>
                  </a:lnTo>
                  <a:lnTo>
                    <a:pt x="371" y="380"/>
                  </a:lnTo>
                  <a:lnTo>
                    <a:pt x="381" y="401"/>
                  </a:lnTo>
                  <a:lnTo>
                    <a:pt x="393" y="422"/>
                  </a:lnTo>
                  <a:lnTo>
                    <a:pt x="404" y="442"/>
                  </a:lnTo>
                  <a:lnTo>
                    <a:pt x="416" y="462"/>
                  </a:lnTo>
                  <a:lnTo>
                    <a:pt x="429" y="482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lnTo>
                    <a:pt x="442" y="5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6" name="Freeform 132"/>
            <p:cNvSpPr>
              <a:spLocks/>
            </p:cNvSpPr>
            <p:nvPr/>
          </p:nvSpPr>
          <p:spPr bwMode="auto">
            <a:xfrm>
              <a:off x="4194" y="3144"/>
              <a:ext cx="116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6"/>
                </a:cxn>
                <a:cxn ang="0">
                  <a:pos x="14" y="31"/>
                </a:cxn>
                <a:cxn ang="0">
                  <a:pos x="20" y="43"/>
                </a:cxn>
                <a:cxn ang="0">
                  <a:pos x="30" y="53"/>
                </a:cxn>
                <a:cxn ang="0">
                  <a:pos x="43" y="63"/>
                </a:cxn>
                <a:cxn ang="0">
                  <a:pos x="57" y="73"/>
                </a:cxn>
                <a:cxn ang="0">
                  <a:pos x="75" y="83"/>
                </a:cxn>
                <a:cxn ang="0">
                  <a:pos x="95" y="92"/>
                </a:cxn>
                <a:cxn ang="0">
                  <a:pos x="104" y="97"/>
                </a:cxn>
                <a:cxn ang="0">
                  <a:pos x="113" y="102"/>
                </a:cxn>
                <a:cxn ang="0">
                  <a:pos x="121" y="109"/>
                </a:cxn>
                <a:cxn ang="0">
                  <a:pos x="129" y="116"/>
                </a:cxn>
                <a:cxn ang="0">
                  <a:pos x="137" y="122"/>
                </a:cxn>
                <a:cxn ang="0">
                  <a:pos x="146" y="129"/>
                </a:cxn>
                <a:cxn ang="0">
                  <a:pos x="154" y="137"/>
                </a:cxn>
                <a:cxn ang="0">
                  <a:pos x="162" y="144"/>
                </a:cxn>
                <a:cxn ang="0">
                  <a:pos x="170" y="150"/>
                </a:cxn>
                <a:cxn ang="0">
                  <a:pos x="177" y="157"/>
                </a:cxn>
                <a:cxn ang="0">
                  <a:pos x="185" y="162"/>
                </a:cxn>
                <a:cxn ang="0">
                  <a:pos x="194" y="167"/>
                </a:cxn>
                <a:cxn ang="0">
                  <a:pos x="200" y="173"/>
                </a:cxn>
                <a:cxn ang="0">
                  <a:pos x="208" y="178"/>
                </a:cxn>
                <a:cxn ang="0">
                  <a:pos x="217" y="183"/>
                </a:cxn>
                <a:cxn ang="0">
                  <a:pos x="225" y="190"/>
                </a:cxn>
                <a:cxn ang="0">
                  <a:pos x="227" y="190"/>
                </a:cxn>
                <a:cxn ang="0">
                  <a:pos x="230" y="190"/>
                </a:cxn>
                <a:cxn ang="0">
                  <a:pos x="232" y="187"/>
                </a:cxn>
                <a:cxn ang="0">
                  <a:pos x="230" y="185"/>
                </a:cxn>
                <a:cxn ang="0">
                  <a:pos x="217" y="173"/>
                </a:cxn>
                <a:cxn ang="0">
                  <a:pos x="204" y="163"/>
                </a:cxn>
                <a:cxn ang="0">
                  <a:pos x="189" y="153"/>
                </a:cxn>
                <a:cxn ang="0">
                  <a:pos x="175" y="144"/>
                </a:cxn>
                <a:cxn ang="0">
                  <a:pos x="162" y="134"/>
                </a:cxn>
                <a:cxn ang="0">
                  <a:pos x="147" y="122"/>
                </a:cxn>
                <a:cxn ang="0">
                  <a:pos x="134" y="112"/>
                </a:cxn>
                <a:cxn ang="0">
                  <a:pos x="121" y="101"/>
                </a:cxn>
                <a:cxn ang="0">
                  <a:pos x="114" y="96"/>
                </a:cxn>
                <a:cxn ang="0">
                  <a:pos x="108" y="92"/>
                </a:cxn>
                <a:cxn ang="0">
                  <a:pos x="101" y="87"/>
                </a:cxn>
                <a:cxn ang="0">
                  <a:pos x="95" y="84"/>
                </a:cxn>
                <a:cxn ang="0">
                  <a:pos x="86" y="81"/>
                </a:cxn>
                <a:cxn ang="0">
                  <a:pos x="80" y="79"/>
                </a:cxn>
                <a:cxn ang="0">
                  <a:pos x="71" y="76"/>
                </a:cxn>
                <a:cxn ang="0">
                  <a:pos x="65" y="73"/>
                </a:cxn>
                <a:cxn ang="0">
                  <a:pos x="55" y="66"/>
                </a:cxn>
                <a:cxn ang="0">
                  <a:pos x="45" y="59"/>
                </a:cxn>
                <a:cxn ang="0">
                  <a:pos x="37" y="51"/>
                </a:cxn>
                <a:cxn ang="0">
                  <a:pos x="28" y="41"/>
                </a:cxn>
                <a:cxn ang="0">
                  <a:pos x="20" y="31"/>
                </a:cxn>
                <a:cxn ang="0">
                  <a:pos x="12" y="20"/>
                </a:cxn>
                <a:cxn ang="0">
                  <a:pos x="5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2" h="190">
                  <a:moveTo>
                    <a:pt x="0" y="0"/>
                  </a:moveTo>
                  <a:lnTo>
                    <a:pt x="7" y="16"/>
                  </a:lnTo>
                  <a:lnTo>
                    <a:pt x="14" y="31"/>
                  </a:lnTo>
                  <a:lnTo>
                    <a:pt x="20" y="43"/>
                  </a:lnTo>
                  <a:lnTo>
                    <a:pt x="30" y="53"/>
                  </a:lnTo>
                  <a:lnTo>
                    <a:pt x="43" y="63"/>
                  </a:lnTo>
                  <a:lnTo>
                    <a:pt x="57" y="73"/>
                  </a:lnTo>
                  <a:lnTo>
                    <a:pt x="75" y="83"/>
                  </a:lnTo>
                  <a:lnTo>
                    <a:pt x="95" y="92"/>
                  </a:lnTo>
                  <a:lnTo>
                    <a:pt x="104" y="97"/>
                  </a:lnTo>
                  <a:lnTo>
                    <a:pt x="113" y="102"/>
                  </a:lnTo>
                  <a:lnTo>
                    <a:pt x="121" y="109"/>
                  </a:lnTo>
                  <a:lnTo>
                    <a:pt x="129" y="116"/>
                  </a:lnTo>
                  <a:lnTo>
                    <a:pt x="137" y="122"/>
                  </a:lnTo>
                  <a:lnTo>
                    <a:pt x="146" y="129"/>
                  </a:lnTo>
                  <a:lnTo>
                    <a:pt x="154" y="137"/>
                  </a:lnTo>
                  <a:lnTo>
                    <a:pt x="162" y="144"/>
                  </a:lnTo>
                  <a:lnTo>
                    <a:pt x="170" y="150"/>
                  </a:lnTo>
                  <a:lnTo>
                    <a:pt x="177" y="157"/>
                  </a:lnTo>
                  <a:lnTo>
                    <a:pt x="185" y="162"/>
                  </a:lnTo>
                  <a:lnTo>
                    <a:pt x="194" y="167"/>
                  </a:lnTo>
                  <a:lnTo>
                    <a:pt x="200" y="173"/>
                  </a:lnTo>
                  <a:lnTo>
                    <a:pt x="208" y="178"/>
                  </a:lnTo>
                  <a:lnTo>
                    <a:pt x="217" y="183"/>
                  </a:lnTo>
                  <a:lnTo>
                    <a:pt x="225" y="190"/>
                  </a:lnTo>
                  <a:lnTo>
                    <a:pt x="227" y="190"/>
                  </a:lnTo>
                  <a:lnTo>
                    <a:pt x="230" y="190"/>
                  </a:lnTo>
                  <a:lnTo>
                    <a:pt x="232" y="187"/>
                  </a:lnTo>
                  <a:lnTo>
                    <a:pt x="230" y="185"/>
                  </a:lnTo>
                  <a:lnTo>
                    <a:pt x="217" y="173"/>
                  </a:lnTo>
                  <a:lnTo>
                    <a:pt x="204" y="163"/>
                  </a:lnTo>
                  <a:lnTo>
                    <a:pt x="189" y="153"/>
                  </a:lnTo>
                  <a:lnTo>
                    <a:pt x="175" y="144"/>
                  </a:lnTo>
                  <a:lnTo>
                    <a:pt x="162" y="134"/>
                  </a:lnTo>
                  <a:lnTo>
                    <a:pt x="147" y="122"/>
                  </a:lnTo>
                  <a:lnTo>
                    <a:pt x="134" y="112"/>
                  </a:lnTo>
                  <a:lnTo>
                    <a:pt x="121" y="101"/>
                  </a:lnTo>
                  <a:lnTo>
                    <a:pt x="114" y="96"/>
                  </a:lnTo>
                  <a:lnTo>
                    <a:pt x="108" y="92"/>
                  </a:lnTo>
                  <a:lnTo>
                    <a:pt x="101" y="87"/>
                  </a:lnTo>
                  <a:lnTo>
                    <a:pt x="95" y="84"/>
                  </a:lnTo>
                  <a:lnTo>
                    <a:pt x="86" y="81"/>
                  </a:lnTo>
                  <a:lnTo>
                    <a:pt x="80" y="79"/>
                  </a:lnTo>
                  <a:lnTo>
                    <a:pt x="71" y="76"/>
                  </a:lnTo>
                  <a:lnTo>
                    <a:pt x="65" y="73"/>
                  </a:lnTo>
                  <a:lnTo>
                    <a:pt x="55" y="66"/>
                  </a:lnTo>
                  <a:lnTo>
                    <a:pt x="45" y="59"/>
                  </a:lnTo>
                  <a:lnTo>
                    <a:pt x="37" y="51"/>
                  </a:lnTo>
                  <a:lnTo>
                    <a:pt x="28" y="41"/>
                  </a:lnTo>
                  <a:lnTo>
                    <a:pt x="20" y="31"/>
                  </a:lnTo>
                  <a:lnTo>
                    <a:pt x="12" y="20"/>
                  </a:lnTo>
                  <a:lnTo>
                    <a:pt x="5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7" name="Freeform 133"/>
            <p:cNvSpPr>
              <a:spLocks/>
            </p:cNvSpPr>
            <p:nvPr/>
          </p:nvSpPr>
          <p:spPr bwMode="auto">
            <a:xfrm>
              <a:off x="4228" y="3213"/>
              <a:ext cx="123" cy="107"/>
            </a:xfrm>
            <a:custGeom>
              <a:avLst/>
              <a:gdLst/>
              <a:ahLst/>
              <a:cxnLst>
                <a:cxn ang="0">
                  <a:pos x="246" y="215"/>
                </a:cxn>
                <a:cxn ang="0">
                  <a:pos x="241" y="198"/>
                </a:cxn>
                <a:cxn ang="0">
                  <a:pos x="235" y="182"/>
                </a:cxn>
                <a:cxn ang="0">
                  <a:pos x="228" y="163"/>
                </a:cxn>
                <a:cxn ang="0">
                  <a:pos x="220" y="147"/>
                </a:cxn>
                <a:cxn ang="0">
                  <a:pos x="210" y="130"/>
                </a:cxn>
                <a:cxn ang="0">
                  <a:pos x="198" y="116"/>
                </a:cxn>
                <a:cxn ang="0">
                  <a:pos x="185" y="102"/>
                </a:cxn>
                <a:cxn ang="0">
                  <a:pos x="172" y="91"/>
                </a:cxn>
                <a:cxn ang="0">
                  <a:pos x="152" y="79"/>
                </a:cxn>
                <a:cxn ang="0">
                  <a:pos x="131" y="68"/>
                </a:cxn>
                <a:cxn ang="0">
                  <a:pos x="109" y="56"/>
                </a:cxn>
                <a:cxn ang="0">
                  <a:pos x="89" y="45"/>
                </a:cxn>
                <a:cxn ang="0">
                  <a:pos x="68" y="35"/>
                </a:cxn>
                <a:cxn ang="0">
                  <a:pos x="46" y="23"/>
                </a:cxn>
                <a:cxn ang="0">
                  <a:pos x="25" y="1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15" y="21"/>
                </a:cxn>
                <a:cxn ang="0">
                  <a:pos x="31" y="33"/>
                </a:cxn>
                <a:cxn ang="0">
                  <a:pos x="48" y="45"/>
                </a:cxn>
                <a:cxn ang="0">
                  <a:pos x="65" y="54"/>
                </a:cxn>
                <a:cxn ang="0">
                  <a:pos x="83" y="63"/>
                </a:cxn>
                <a:cxn ang="0">
                  <a:pos x="101" y="73"/>
                </a:cxn>
                <a:cxn ang="0">
                  <a:pos x="117" y="81"/>
                </a:cxn>
                <a:cxn ang="0">
                  <a:pos x="136" y="89"/>
                </a:cxn>
                <a:cxn ang="0">
                  <a:pos x="155" y="101"/>
                </a:cxn>
                <a:cxn ang="0">
                  <a:pos x="173" y="112"/>
                </a:cxn>
                <a:cxn ang="0">
                  <a:pos x="190" y="125"/>
                </a:cxn>
                <a:cxn ang="0">
                  <a:pos x="203" y="140"/>
                </a:cxn>
                <a:cxn ang="0">
                  <a:pos x="216" y="157"/>
                </a:cxn>
                <a:cxn ang="0">
                  <a:pos x="226" y="173"/>
                </a:cxn>
                <a:cxn ang="0">
                  <a:pos x="236" y="193"/>
                </a:cxn>
                <a:cxn ang="0">
                  <a:pos x="244" y="215"/>
                </a:cxn>
                <a:cxn ang="0">
                  <a:pos x="244" y="215"/>
                </a:cxn>
                <a:cxn ang="0">
                  <a:pos x="246" y="215"/>
                </a:cxn>
                <a:cxn ang="0">
                  <a:pos x="246" y="215"/>
                </a:cxn>
                <a:cxn ang="0">
                  <a:pos x="246" y="215"/>
                </a:cxn>
                <a:cxn ang="0">
                  <a:pos x="246" y="215"/>
                </a:cxn>
              </a:cxnLst>
              <a:rect l="0" t="0" r="r" b="b"/>
              <a:pathLst>
                <a:path w="246" h="215">
                  <a:moveTo>
                    <a:pt x="246" y="215"/>
                  </a:moveTo>
                  <a:lnTo>
                    <a:pt x="241" y="198"/>
                  </a:lnTo>
                  <a:lnTo>
                    <a:pt x="235" y="182"/>
                  </a:lnTo>
                  <a:lnTo>
                    <a:pt x="228" y="163"/>
                  </a:lnTo>
                  <a:lnTo>
                    <a:pt x="220" y="147"/>
                  </a:lnTo>
                  <a:lnTo>
                    <a:pt x="210" y="130"/>
                  </a:lnTo>
                  <a:lnTo>
                    <a:pt x="198" y="116"/>
                  </a:lnTo>
                  <a:lnTo>
                    <a:pt x="185" y="102"/>
                  </a:lnTo>
                  <a:lnTo>
                    <a:pt x="172" y="91"/>
                  </a:lnTo>
                  <a:lnTo>
                    <a:pt x="152" y="79"/>
                  </a:lnTo>
                  <a:lnTo>
                    <a:pt x="131" y="68"/>
                  </a:lnTo>
                  <a:lnTo>
                    <a:pt x="109" y="56"/>
                  </a:lnTo>
                  <a:lnTo>
                    <a:pt x="89" y="45"/>
                  </a:lnTo>
                  <a:lnTo>
                    <a:pt x="68" y="35"/>
                  </a:lnTo>
                  <a:lnTo>
                    <a:pt x="46" y="23"/>
                  </a:lnTo>
                  <a:lnTo>
                    <a:pt x="25" y="1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0" y="8"/>
                  </a:lnTo>
                  <a:lnTo>
                    <a:pt x="15" y="21"/>
                  </a:lnTo>
                  <a:lnTo>
                    <a:pt x="31" y="33"/>
                  </a:lnTo>
                  <a:lnTo>
                    <a:pt x="48" y="45"/>
                  </a:lnTo>
                  <a:lnTo>
                    <a:pt x="65" y="54"/>
                  </a:lnTo>
                  <a:lnTo>
                    <a:pt x="83" y="63"/>
                  </a:lnTo>
                  <a:lnTo>
                    <a:pt x="101" y="73"/>
                  </a:lnTo>
                  <a:lnTo>
                    <a:pt x="117" y="81"/>
                  </a:lnTo>
                  <a:lnTo>
                    <a:pt x="136" y="89"/>
                  </a:lnTo>
                  <a:lnTo>
                    <a:pt x="155" y="101"/>
                  </a:lnTo>
                  <a:lnTo>
                    <a:pt x="173" y="112"/>
                  </a:lnTo>
                  <a:lnTo>
                    <a:pt x="190" y="125"/>
                  </a:lnTo>
                  <a:lnTo>
                    <a:pt x="203" y="140"/>
                  </a:lnTo>
                  <a:lnTo>
                    <a:pt x="216" y="157"/>
                  </a:lnTo>
                  <a:lnTo>
                    <a:pt x="226" y="173"/>
                  </a:lnTo>
                  <a:lnTo>
                    <a:pt x="236" y="193"/>
                  </a:lnTo>
                  <a:lnTo>
                    <a:pt x="244" y="215"/>
                  </a:lnTo>
                  <a:lnTo>
                    <a:pt x="244" y="215"/>
                  </a:lnTo>
                  <a:lnTo>
                    <a:pt x="246" y="215"/>
                  </a:lnTo>
                  <a:lnTo>
                    <a:pt x="246" y="215"/>
                  </a:lnTo>
                  <a:lnTo>
                    <a:pt x="246" y="215"/>
                  </a:lnTo>
                  <a:lnTo>
                    <a:pt x="246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8" name="Freeform 134"/>
            <p:cNvSpPr>
              <a:spLocks/>
            </p:cNvSpPr>
            <p:nvPr/>
          </p:nvSpPr>
          <p:spPr bwMode="auto">
            <a:xfrm>
              <a:off x="4226" y="3227"/>
              <a:ext cx="144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2"/>
                </a:cxn>
                <a:cxn ang="0">
                  <a:pos x="18" y="23"/>
                </a:cxn>
                <a:cxn ang="0">
                  <a:pos x="27" y="33"/>
                </a:cxn>
                <a:cxn ang="0">
                  <a:pos x="36" y="45"/>
                </a:cxn>
                <a:cxn ang="0">
                  <a:pos x="45" y="56"/>
                </a:cxn>
                <a:cxn ang="0">
                  <a:pos x="56" y="66"/>
                </a:cxn>
                <a:cxn ang="0">
                  <a:pos x="66" y="76"/>
                </a:cxn>
                <a:cxn ang="0">
                  <a:pos x="78" y="86"/>
                </a:cxn>
                <a:cxn ang="0">
                  <a:pos x="89" y="97"/>
                </a:cxn>
                <a:cxn ang="0">
                  <a:pos x="101" y="111"/>
                </a:cxn>
                <a:cxn ang="0">
                  <a:pos x="109" y="124"/>
                </a:cxn>
                <a:cxn ang="0">
                  <a:pos x="117" y="137"/>
                </a:cxn>
                <a:cxn ang="0">
                  <a:pos x="124" y="152"/>
                </a:cxn>
                <a:cxn ang="0">
                  <a:pos x="131" y="167"/>
                </a:cxn>
                <a:cxn ang="0">
                  <a:pos x="136" y="183"/>
                </a:cxn>
                <a:cxn ang="0">
                  <a:pos x="141" y="200"/>
                </a:cxn>
                <a:cxn ang="0">
                  <a:pos x="149" y="226"/>
                </a:cxn>
                <a:cxn ang="0">
                  <a:pos x="160" y="249"/>
                </a:cxn>
                <a:cxn ang="0">
                  <a:pos x="174" y="272"/>
                </a:cxn>
                <a:cxn ang="0">
                  <a:pos x="188" y="294"/>
                </a:cxn>
                <a:cxn ang="0">
                  <a:pos x="207" y="314"/>
                </a:cxn>
                <a:cxn ang="0">
                  <a:pos x="228" y="330"/>
                </a:cxn>
                <a:cxn ang="0">
                  <a:pos x="251" y="343"/>
                </a:cxn>
                <a:cxn ang="0">
                  <a:pos x="278" y="353"/>
                </a:cxn>
                <a:cxn ang="0">
                  <a:pos x="283" y="352"/>
                </a:cxn>
                <a:cxn ang="0">
                  <a:pos x="287" y="347"/>
                </a:cxn>
                <a:cxn ang="0">
                  <a:pos x="289" y="340"/>
                </a:cxn>
                <a:cxn ang="0">
                  <a:pos x="287" y="335"/>
                </a:cxn>
                <a:cxn ang="0">
                  <a:pos x="276" y="325"/>
                </a:cxn>
                <a:cxn ang="0">
                  <a:pos x="264" y="317"/>
                </a:cxn>
                <a:cxn ang="0">
                  <a:pos x="253" y="309"/>
                </a:cxn>
                <a:cxn ang="0">
                  <a:pos x="241" y="302"/>
                </a:cxn>
                <a:cxn ang="0">
                  <a:pos x="230" y="294"/>
                </a:cxn>
                <a:cxn ang="0">
                  <a:pos x="218" y="287"/>
                </a:cxn>
                <a:cxn ang="0">
                  <a:pos x="207" y="277"/>
                </a:cxn>
                <a:cxn ang="0">
                  <a:pos x="197" y="267"/>
                </a:cxn>
                <a:cxn ang="0">
                  <a:pos x="187" y="256"/>
                </a:cxn>
                <a:cxn ang="0">
                  <a:pos x="178" y="243"/>
                </a:cxn>
                <a:cxn ang="0">
                  <a:pos x="172" y="231"/>
                </a:cxn>
                <a:cxn ang="0">
                  <a:pos x="165" y="216"/>
                </a:cxn>
                <a:cxn ang="0">
                  <a:pos x="159" y="203"/>
                </a:cxn>
                <a:cxn ang="0">
                  <a:pos x="154" y="190"/>
                </a:cxn>
                <a:cxn ang="0">
                  <a:pos x="149" y="175"/>
                </a:cxn>
                <a:cxn ang="0">
                  <a:pos x="144" y="162"/>
                </a:cxn>
                <a:cxn ang="0">
                  <a:pos x="136" y="142"/>
                </a:cxn>
                <a:cxn ang="0">
                  <a:pos x="126" y="124"/>
                </a:cxn>
                <a:cxn ang="0">
                  <a:pos x="112" y="106"/>
                </a:cxn>
                <a:cxn ang="0">
                  <a:pos x="96" y="92"/>
                </a:cxn>
                <a:cxn ang="0">
                  <a:pos x="81" y="83"/>
                </a:cxn>
                <a:cxn ang="0">
                  <a:pos x="68" y="73"/>
                </a:cxn>
                <a:cxn ang="0">
                  <a:pos x="56" y="61"/>
                </a:cxn>
                <a:cxn ang="0">
                  <a:pos x="43" y="50"/>
                </a:cxn>
                <a:cxn ang="0">
                  <a:pos x="32" y="38"/>
                </a:cxn>
                <a:cxn ang="0">
                  <a:pos x="22" y="25"/>
                </a:cxn>
                <a:cxn ang="0">
                  <a:pos x="10" y="1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353">
                  <a:moveTo>
                    <a:pt x="0" y="0"/>
                  </a:moveTo>
                  <a:lnTo>
                    <a:pt x="8" y="12"/>
                  </a:lnTo>
                  <a:lnTo>
                    <a:pt x="18" y="23"/>
                  </a:lnTo>
                  <a:lnTo>
                    <a:pt x="27" y="33"/>
                  </a:lnTo>
                  <a:lnTo>
                    <a:pt x="36" y="45"/>
                  </a:lnTo>
                  <a:lnTo>
                    <a:pt x="45" y="56"/>
                  </a:lnTo>
                  <a:lnTo>
                    <a:pt x="56" y="66"/>
                  </a:lnTo>
                  <a:lnTo>
                    <a:pt x="66" y="76"/>
                  </a:lnTo>
                  <a:lnTo>
                    <a:pt x="78" y="86"/>
                  </a:lnTo>
                  <a:lnTo>
                    <a:pt x="89" y="97"/>
                  </a:lnTo>
                  <a:lnTo>
                    <a:pt x="101" y="111"/>
                  </a:lnTo>
                  <a:lnTo>
                    <a:pt x="109" y="124"/>
                  </a:lnTo>
                  <a:lnTo>
                    <a:pt x="117" y="137"/>
                  </a:lnTo>
                  <a:lnTo>
                    <a:pt x="124" y="152"/>
                  </a:lnTo>
                  <a:lnTo>
                    <a:pt x="131" y="167"/>
                  </a:lnTo>
                  <a:lnTo>
                    <a:pt x="136" y="183"/>
                  </a:lnTo>
                  <a:lnTo>
                    <a:pt x="141" y="200"/>
                  </a:lnTo>
                  <a:lnTo>
                    <a:pt x="149" y="226"/>
                  </a:lnTo>
                  <a:lnTo>
                    <a:pt x="160" y="249"/>
                  </a:lnTo>
                  <a:lnTo>
                    <a:pt x="174" y="272"/>
                  </a:lnTo>
                  <a:lnTo>
                    <a:pt x="188" y="294"/>
                  </a:lnTo>
                  <a:lnTo>
                    <a:pt x="207" y="314"/>
                  </a:lnTo>
                  <a:lnTo>
                    <a:pt x="228" y="330"/>
                  </a:lnTo>
                  <a:lnTo>
                    <a:pt x="251" y="343"/>
                  </a:lnTo>
                  <a:lnTo>
                    <a:pt x="278" y="353"/>
                  </a:lnTo>
                  <a:lnTo>
                    <a:pt x="283" y="352"/>
                  </a:lnTo>
                  <a:lnTo>
                    <a:pt x="287" y="347"/>
                  </a:lnTo>
                  <a:lnTo>
                    <a:pt x="289" y="340"/>
                  </a:lnTo>
                  <a:lnTo>
                    <a:pt x="287" y="335"/>
                  </a:lnTo>
                  <a:lnTo>
                    <a:pt x="276" y="325"/>
                  </a:lnTo>
                  <a:lnTo>
                    <a:pt x="264" y="317"/>
                  </a:lnTo>
                  <a:lnTo>
                    <a:pt x="253" y="309"/>
                  </a:lnTo>
                  <a:lnTo>
                    <a:pt x="241" y="302"/>
                  </a:lnTo>
                  <a:lnTo>
                    <a:pt x="230" y="294"/>
                  </a:lnTo>
                  <a:lnTo>
                    <a:pt x="218" y="287"/>
                  </a:lnTo>
                  <a:lnTo>
                    <a:pt x="207" y="277"/>
                  </a:lnTo>
                  <a:lnTo>
                    <a:pt x="197" y="267"/>
                  </a:lnTo>
                  <a:lnTo>
                    <a:pt x="187" y="256"/>
                  </a:lnTo>
                  <a:lnTo>
                    <a:pt x="178" y="243"/>
                  </a:lnTo>
                  <a:lnTo>
                    <a:pt x="172" y="231"/>
                  </a:lnTo>
                  <a:lnTo>
                    <a:pt x="165" y="216"/>
                  </a:lnTo>
                  <a:lnTo>
                    <a:pt x="159" y="203"/>
                  </a:lnTo>
                  <a:lnTo>
                    <a:pt x="154" y="190"/>
                  </a:lnTo>
                  <a:lnTo>
                    <a:pt x="149" y="175"/>
                  </a:lnTo>
                  <a:lnTo>
                    <a:pt x="144" y="162"/>
                  </a:lnTo>
                  <a:lnTo>
                    <a:pt x="136" y="142"/>
                  </a:lnTo>
                  <a:lnTo>
                    <a:pt x="126" y="124"/>
                  </a:lnTo>
                  <a:lnTo>
                    <a:pt x="112" y="106"/>
                  </a:lnTo>
                  <a:lnTo>
                    <a:pt x="96" y="92"/>
                  </a:lnTo>
                  <a:lnTo>
                    <a:pt x="81" y="83"/>
                  </a:lnTo>
                  <a:lnTo>
                    <a:pt x="68" y="73"/>
                  </a:lnTo>
                  <a:lnTo>
                    <a:pt x="56" y="61"/>
                  </a:lnTo>
                  <a:lnTo>
                    <a:pt x="43" y="50"/>
                  </a:lnTo>
                  <a:lnTo>
                    <a:pt x="32" y="38"/>
                  </a:lnTo>
                  <a:lnTo>
                    <a:pt x="22" y="25"/>
                  </a:lnTo>
                  <a:lnTo>
                    <a:pt x="10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79" name="Freeform 135"/>
            <p:cNvSpPr>
              <a:spLocks/>
            </p:cNvSpPr>
            <p:nvPr/>
          </p:nvSpPr>
          <p:spPr bwMode="auto">
            <a:xfrm>
              <a:off x="4228" y="3253"/>
              <a:ext cx="69" cy="7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18"/>
                </a:cxn>
                <a:cxn ang="0">
                  <a:pos x="0" y="35"/>
                </a:cxn>
                <a:cxn ang="0">
                  <a:pos x="0" y="53"/>
                </a:cxn>
                <a:cxn ang="0">
                  <a:pos x="12" y="71"/>
                </a:cxn>
                <a:cxn ang="0">
                  <a:pos x="23" y="82"/>
                </a:cxn>
                <a:cxn ang="0">
                  <a:pos x="35" y="92"/>
                </a:cxn>
                <a:cxn ang="0">
                  <a:pos x="50" y="104"/>
                </a:cxn>
                <a:cxn ang="0">
                  <a:pos x="63" y="112"/>
                </a:cxn>
                <a:cxn ang="0">
                  <a:pos x="78" y="122"/>
                </a:cxn>
                <a:cxn ang="0">
                  <a:pos x="93" y="129"/>
                </a:cxn>
                <a:cxn ang="0">
                  <a:pos x="107" y="135"/>
                </a:cxn>
                <a:cxn ang="0">
                  <a:pos x="122" y="140"/>
                </a:cxn>
                <a:cxn ang="0">
                  <a:pos x="127" y="140"/>
                </a:cxn>
                <a:cxn ang="0">
                  <a:pos x="134" y="137"/>
                </a:cxn>
                <a:cxn ang="0">
                  <a:pos x="137" y="132"/>
                </a:cxn>
                <a:cxn ang="0">
                  <a:pos x="136" y="127"/>
                </a:cxn>
                <a:cxn ang="0">
                  <a:pos x="126" y="119"/>
                </a:cxn>
                <a:cxn ang="0">
                  <a:pos x="116" y="112"/>
                </a:cxn>
                <a:cxn ang="0">
                  <a:pos x="104" y="106"/>
                </a:cxn>
                <a:cxn ang="0">
                  <a:pos x="93" y="99"/>
                </a:cxn>
                <a:cxn ang="0">
                  <a:pos x="83" y="92"/>
                </a:cxn>
                <a:cxn ang="0">
                  <a:pos x="71" y="86"/>
                </a:cxn>
                <a:cxn ang="0">
                  <a:pos x="60" y="81"/>
                </a:cxn>
                <a:cxn ang="0">
                  <a:pos x="50" y="74"/>
                </a:cxn>
                <a:cxn ang="0">
                  <a:pos x="40" y="66"/>
                </a:cxn>
                <a:cxn ang="0">
                  <a:pos x="28" y="58"/>
                </a:cxn>
                <a:cxn ang="0">
                  <a:pos x="18" y="49"/>
                </a:cxn>
                <a:cxn ang="0">
                  <a:pos x="12" y="38"/>
                </a:cxn>
                <a:cxn ang="0">
                  <a:pos x="12" y="28"/>
                </a:cxn>
                <a:cxn ang="0">
                  <a:pos x="13" y="18"/>
                </a:cxn>
                <a:cxn ang="0">
                  <a:pos x="15" y="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37" h="140">
                  <a:moveTo>
                    <a:pt x="18" y="0"/>
                  </a:moveTo>
                  <a:lnTo>
                    <a:pt x="8" y="18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12" y="71"/>
                  </a:lnTo>
                  <a:lnTo>
                    <a:pt x="23" y="82"/>
                  </a:lnTo>
                  <a:lnTo>
                    <a:pt x="35" y="92"/>
                  </a:lnTo>
                  <a:lnTo>
                    <a:pt x="50" y="104"/>
                  </a:lnTo>
                  <a:lnTo>
                    <a:pt x="63" y="112"/>
                  </a:lnTo>
                  <a:lnTo>
                    <a:pt x="78" y="122"/>
                  </a:lnTo>
                  <a:lnTo>
                    <a:pt x="93" y="129"/>
                  </a:lnTo>
                  <a:lnTo>
                    <a:pt x="107" y="135"/>
                  </a:lnTo>
                  <a:lnTo>
                    <a:pt x="122" y="140"/>
                  </a:lnTo>
                  <a:lnTo>
                    <a:pt x="127" y="140"/>
                  </a:lnTo>
                  <a:lnTo>
                    <a:pt x="134" y="137"/>
                  </a:lnTo>
                  <a:lnTo>
                    <a:pt x="137" y="132"/>
                  </a:lnTo>
                  <a:lnTo>
                    <a:pt x="136" y="127"/>
                  </a:lnTo>
                  <a:lnTo>
                    <a:pt x="126" y="119"/>
                  </a:lnTo>
                  <a:lnTo>
                    <a:pt x="116" y="112"/>
                  </a:lnTo>
                  <a:lnTo>
                    <a:pt x="104" y="106"/>
                  </a:lnTo>
                  <a:lnTo>
                    <a:pt x="93" y="99"/>
                  </a:lnTo>
                  <a:lnTo>
                    <a:pt x="83" y="92"/>
                  </a:lnTo>
                  <a:lnTo>
                    <a:pt x="71" y="86"/>
                  </a:lnTo>
                  <a:lnTo>
                    <a:pt x="60" y="81"/>
                  </a:lnTo>
                  <a:lnTo>
                    <a:pt x="50" y="74"/>
                  </a:lnTo>
                  <a:lnTo>
                    <a:pt x="40" y="66"/>
                  </a:lnTo>
                  <a:lnTo>
                    <a:pt x="28" y="58"/>
                  </a:lnTo>
                  <a:lnTo>
                    <a:pt x="18" y="49"/>
                  </a:lnTo>
                  <a:lnTo>
                    <a:pt x="12" y="38"/>
                  </a:lnTo>
                  <a:lnTo>
                    <a:pt x="12" y="28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80" name="Freeform 136"/>
            <p:cNvSpPr>
              <a:spLocks/>
            </p:cNvSpPr>
            <p:nvPr/>
          </p:nvSpPr>
          <p:spPr bwMode="auto">
            <a:xfrm>
              <a:off x="4220" y="3285"/>
              <a:ext cx="75" cy="6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4"/>
                </a:cxn>
                <a:cxn ang="0">
                  <a:pos x="0" y="29"/>
                </a:cxn>
                <a:cxn ang="0">
                  <a:pos x="1" y="44"/>
                </a:cxn>
                <a:cxn ang="0">
                  <a:pos x="6" y="59"/>
                </a:cxn>
                <a:cxn ang="0">
                  <a:pos x="14" y="71"/>
                </a:cxn>
                <a:cxn ang="0">
                  <a:pos x="28" y="79"/>
                </a:cxn>
                <a:cxn ang="0">
                  <a:pos x="41" y="87"/>
                </a:cxn>
                <a:cxn ang="0">
                  <a:pos x="54" y="95"/>
                </a:cxn>
                <a:cxn ang="0">
                  <a:pos x="64" y="104"/>
                </a:cxn>
                <a:cxn ang="0">
                  <a:pos x="76" y="110"/>
                </a:cxn>
                <a:cxn ang="0">
                  <a:pos x="87" y="117"/>
                </a:cxn>
                <a:cxn ang="0">
                  <a:pos x="100" y="120"/>
                </a:cxn>
                <a:cxn ang="0">
                  <a:pos x="114" y="123"/>
                </a:cxn>
                <a:cxn ang="0">
                  <a:pos x="125" y="122"/>
                </a:cxn>
                <a:cxn ang="0">
                  <a:pos x="137" y="117"/>
                </a:cxn>
                <a:cxn ang="0">
                  <a:pos x="147" y="107"/>
                </a:cxn>
                <a:cxn ang="0">
                  <a:pos x="148" y="102"/>
                </a:cxn>
                <a:cxn ang="0">
                  <a:pos x="150" y="97"/>
                </a:cxn>
                <a:cxn ang="0">
                  <a:pos x="150" y="94"/>
                </a:cxn>
                <a:cxn ang="0">
                  <a:pos x="145" y="95"/>
                </a:cxn>
                <a:cxn ang="0">
                  <a:pos x="135" y="97"/>
                </a:cxn>
                <a:cxn ang="0">
                  <a:pos x="123" y="97"/>
                </a:cxn>
                <a:cxn ang="0">
                  <a:pos x="112" y="95"/>
                </a:cxn>
                <a:cxn ang="0">
                  <a:pos x="102" y="92"/>
                </a:cxn>
                <a:cxn ang="0">
                  <a:pos x="90" y="87"/>
                </a:cxn>
                <a:cxn ang="0">
                  <a:pos x="81" y="82"/>
                </a:cxn>
                <a:cxn ang="0">
                  <a:pos x="71" y="76"/>
                </a:cxn>
                <a:cxn ang="0">
                  <a:pos x="62" y="71"/>
                </a:cxn>
                <a:cxn ang="0">
                  <a:pos x="54" y="66"/>
                </a:cxn>
                <a:cxn ang="0">
                  <a:pos x="44" y="62"/>
                </a:cxn>
                <a:cxn ang="0">
                  <a:pos x="34" y="59"/>
                </a:cxn>
                <a:cxn ang="0">
                  <a:pos x="26" y="54"/>
                </a:cxn>
                <a:cxn ang="0">
                  <a:pos x="14" y="44"/>
                </a:cxn>
                <a:cxn ang="0">
                  <a:pos x="8" y="31"/>
                </a:cxn>
                <a:cxn ang="0">
                  <a:pos x="5" y="16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50" h="123">
                  <a:moveTo>
                    <a:pt x="3" y="0"/>
                  </a:moveTo>
                  <a:lnTo>
                    <a:pt x="1" y="14"/>
                  </a:lnTo>
                  <a:lnTo>
                    <a:pt x="0" y="29"/>
                  </a:lnTo>
                  <a:lnTo>
                    <a:pt x="1" y="44"/>
                  </a:lnTo>
                  <a:lnTo>
                    <a:pt x="6" y="59"/>
                  </a:lnTo>
                  <a:lnTo>
                    <a:pt x="14" y="71"/>
                  </a:lnTo>
                  <a:lnTo>
                    <a:pt x="28" y="79"/>
                  </a:lnTo>
                  <a:lnTo>
                    <a:pt x="41" y="87"/>
                  </a:lnTo>
                  <a:lnTo>
                    <a:pt x="54" y="95"/>
                  </a:lnTo>
                  <a:lnTo>
                    <a:pt x="64" y="104"/>
                  </a:lnTo>
                  <a:lnTo>
                    <a:pt x="76" y="110"/>
                  </a:lnTo>
                  <a:lnTo>
                    <a:pt x="87" y="117"/>
                  </a:lnTo>
                  <a:lnTo>
                    <a:pt x="100" y="120"/>
                  </a:lnTo>
                  <a:lnTo>
                    <a:pt x="114" y="123"/>
                  </a:lnTo>
                  <a:lnTo>
                    <a:pt x="125" y="122"/>
                  </a:lnTo>
                  <a:lnTo>
                    <a:pt x="137" y="117"/>
                  </a:lnTo>
                  <a:lnTo>
                    <a:pt x="147" y="107"/>
                  </a:lnTo>
                  <a:lnTo>
                    <a:pt x="148" y="102"/>
                  </a:lnTo>
                  <a:lnTo>
                    <a:pt x="150" y="97"/>
                  </a:lnTo>
                  <a:lnTo>
                    <a:pt x="150" y="94"/>
                  </a:lnTo>
                  <a:lnTo>
                    <a:pt x="145" y="95"/>
                  </a:lnTo>
                  <a:lnTo>
                    <a:pt x="135" y="97"/>
                  </a:lnTo>
                  <a:lnTo>
                    <a:pt x="123" y="97"/>
                  </a:lnTo>
                  <a:lnTo>
                    <a:pt x="112" y="95"/>
                  </a:lnTo>
                  <a:lnTo>
                    <a:pt x="102" y="92"/>
                  </a:lnTo>
                  <a:lnTo>
                    <a:pt x="90" y="87"/>
                  </a:lnTo>
                  <a:lnTo>
                    <a:pt x="81" y="82"/>
                  </a:lnTo>
                  <a:lnTo>
                    <a:pt x="71" y="76"/>
                  </a:lnTo>
                  <a:lnTo>
                    <a:pt x="62" y="71"/>
                  </a:lnTo>
                  <a:lnTo>
                    <a:pt x="54" y="66"/>
                  </a:lnTo>
                  <a:lnTo>
                    <a:pt x="44" y="62"/>
                  </a:lnTo>
                  <a:lnTo>
                    <a:pt x="34" y="59"/>
                  </a:lnTo>
                  <a:lnTo>
                    <a:pt x="26" y="54"/>
                  </a:lnTo>
                  <a:lnTo>
                    <a:pt x="14" y="44"/>
                  </a:lnTo>
                  <a:lnTo>
                    <a:pt x="8" y="31"/>
                  </a:lnTo>
                  <a:lnTo>
                    <a:pt x="5" y="16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81" name="Freeform 137"/>
            <p:cNvSpPr>
              <a:spLocks/>
            </p:cNvSpPr>
            <p:nvPr/>
          </p:nvSpPr>
          <p:spPr bwMode="auto">
            <a:xfrm>
              <a:off x="4225" y="3332"/>
              <a:ext cx="81" cy="3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3"/>
                </a:cxn>
                <a:cxn ang="0">
                  <a:pos x="3" y="24"/>
                </a:cxn>
                <a:cxn ang="0">
                  <a:pos x="9" y="34"/>
                </a:cxn>
                <a:cxn ang="0">
                  <a:pos x="19" y="43"/>
                </a:cxn>
                <a:cxn ang="0">
                  <a:pos x="29" y="49"/>
                </a:cxn>
                <a:cxn ang="0">
                  <a:pos x="41" y="56"/>
                </a:cxn>
                <a:cxn ang="0">
                  <a:pos x="52" y="62"/>
                </a:cxn>
                <a:cxn ang="0">
                  <a:pos x="62" y="67"/>
                </a:cxn>
                <a:cxn ang="0">
                  <a:pos x="69" y="71"/>
                </a:cxn>
                <a:cxn ang="0">
                  <a:pos x="75" y="72"/>
                </a:cxn>
                <a:cxn ang="0">
                  <a:pos x="84" y="76"/>
                </a:cxn>
                <a:cxn ang="0">
                  <a:pos x="94" y="77"/>
                </a:cxn>
                <a:cxn ang="0">
                  <a:pos x="102" y="79"/>
                </a:cxn>
                <a:cxn ang="0">
                  <a:pos x="110" y="79"/>
                </a:cxn>
                <a:cxn ang="0">
                  <a:pos x="118" y="79"/>
                </a:cxn>
                <a:cxn ang="0">
                  <a:pos x="125" y="79"/>
                </a:cxn>
                <a:cxn ang="0">
                  <a:pos x="138" y="74"/>
                </a:cxn>
                <a:cxn ang="0">
                  <a:pos x="146" y="64"/>
                </a:cxn>
                <a:cxn ang="0">
                  <a:pos x="153" y="53"/>
                </a:cxn>
                <a:cxn ang="0">
                  <a:pos x="161" y="41"/>
                </a:cxn>
                <a:cxn ang="0">
                  <a:pos x="163" y="38"/>
                </a:cxn>
                <a:cxn ang="0">
                  <a:pos x="161" y="36"/>
                </a:cxn>
                <a:cxn ang="0">
                  <a:pos x="158" y="36"/>
                </a:cxn>
                <a:cxn ang="0">
                  <a:pos x="155" y="38"/>
                </a:cxn>
                <a:cxn ang="0">
                  <a:pos x="150" y="43"/>
                </a:cxn>
                <a:cxn ang="0">
                  <a:pos x="143" y="48"/>
                </a:cxn>
                <a:cxn ang="0">
                  <a:pos x="138" y="53"/>
                </a:cxn>
                <a:cxn ang="0">
                  <a:pos x="133" y="56"/>
                </a:cxn>
                <a:cxn ang="0">
                  <a:pos x="127" y="59"/>
                </a:cxn>
                <a:cxn ang="0">
                  <a:pos x="120" y="59"/>
                </a:cxn>
                <a:cxn ang="0">
                  <a:pos x="113" y="61"/>
                </a:cxn>
                <a:cxn ang="0">
                  <a:pos x="105" y="59"/>
                </a:cxn>
                <a:cxn ang="0">
                  <a:pos x="95" y="57"/>
                </a:cxn>
                <a:cxn ang="0">
                  <a:pos x="85" y="56"/>
                </a:cxn>
                <a:cxn ang="0">
                  <a:pos x="75" y="54"/>
                </a:cxn>
                <a:cxn ang="0">
                  <a:pos x="66" y="51"/>
                </a:cxn>
                <a:cxn ang="0">
                  <a:pos x="57" y="48"/>
                </a:cxn>
                <a:cxn ang="0">
                  <a:pos x="47" y="43"/>
                </a:cxn>
                <a:cxn ang="0">
                  <a:pos x="36" y="38"/>
                </a:cxn>
                <a:cxn ang="0">
                  <a:pos x="26" y="33"/>
                </a:cxn>
                <a:cxn ang="0">
                  <a:pos x="18" y="26"/>
                </a:cxn>
                <a:cxn ang="0">
                  <a:pos x="9" y="18"/>
                </a:cxn>
                <a:cxn ang="0">
                  <a:pos x="4" y="1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63" h="79">
                  <a:moveTo>
                    <a:pt x="1" y="0"/>
                  </a:moveTo>
                  <a:lnTo>
                    <a:pt x="0" y="13"/>
                  </a:lnTo>
                  <a:lnTo>
                    <a:pt x="3" y="24"/>
                  </a:lnTo>
                  <a:lnTo>
                    <a:pt x="9" y="34"/>
                  </a:lnTo>
                  <a:lnTo>
                    <a:pt x="19" y="43"/>
                  </a:lnTo>
                  <a:lnTo>
                    <a:pt x="29" y="49"/>
                  </a:lnTo>
                  <a:lnTo>
                    <a:pt x="41" y="56"/>
                  </a:lnTo>
                  <a:lnTo>
                    <a:pt x="52" y="62"/>
                  </a:lnTo>
                  <a:lnTo>
                    <a:pt x="62" y="67"/>
                  </a:lnTo>
                  <a:lnTo>
                    <a:pt x="69" y="71"/>
                  </a:lnTo>
                  <a:lnTo>
                    <a:pt x="75" y="72"/>
                  </a:lnTo>
                  <a:lnTo>
                    <a:pt x="84" y="76"/>
                  </a:lnTo>
                  <a:lnTo>
                    <a:pt x="94" y="77"/>
                  </a:lnTo>
                  <a:lnTo>
                    <a:pt x="102" y="79"/>
                  </a:lnTo>
                  <a:lnTo>
                    <a:pt x="110" y="79"/>
                  </a:lnTo>
                  <a:lnTo>
                    <a:pt x="118" y="79"/>
                  </a:lnTo>
                  <a:lnTo>
                    <a:pt x="125" y="79"/>
                  </a:lnTo>
                  <a:lnTo>
                    <a:pt x="138" y="74"/>
                  </a:lnTo>
                  <a:lnTo>
                    <a:pt x="146" y="64"/>
                  </a:lnTo>
                  <a:lnTo>
                    <a:pt x="153" y="53"/>
                  </a:lnTo>
                  <a:lnTo>
                    <a:pt x="161" y="41"/>
                  </a:lnTo>
                  <a:lnTo>
                    <a:pt x="163" y="38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5" y="38"/>
                  </a:lnTo>
                  <a:lnTo>
                    <a:pt x="150" y="43"/>
                  </a:lnTo>
                  <a:lnTo>
                    <a:pt x="143" y="48"/>
                  </a:lnTo>
                  <a:lnTo>
                    <a:pt x="138" y="53"/>
                  </a:lnTo>
                  <a:lnTo>
                    <a:pt x="133" y="56"/>
                  </a:lnTo>
                  <a:lnTo>
                    <a:pt x="127" y="59"/>
                  </a:lnTo>
                  <a:lnTo>
                    <a:pt x="120" y="59"/>
                  </a:lnTo>
                  <a:lnTo>
                    <a:pt x="113" y="61"/>
                  </a:lnTo>
                  <a:lnTo>
                    <a:pt x="105" y="59"/>
                  </a:lnTo>
                  <a:lnTo>
                    <a:pt x="95" y="57"/>
                  </a:lnTo>
                  <a:lnTo>
                    <a:pt x="85" y="56"/>
                  </a:lnTo>
                  <a:lnTo>
                    <a:pt x="75" y="54"/>
                  </a:lnTo>
                  <a:lnTo>
                    <a:pt x="66" y="51"/>
                  </a:lnTo>
                  <a:lnTo>
                    <a:pt x="57" y="48"/>
                  </a:lnTo>
                  <a:lnTo>
                    <a:pt x="47" y="43"/>
                  </a:lnTo>
                  <a:lnTo>
                    <a:pt x="36" y="38"/>
                  </a:lnTo>
                  <a:lnTo>
                    <a:pt x="26" y="33"/>
                  </a:lnTo>
                  <a:lnTo>
                    <a:pt x="18" y="26"/>
                  </a:lnTo>
                  <a:lnTo>
                    <a:pt x="9" y="18"/>
                  </a:lnTo>
                  <a:lnTo>
                    <a:pt x="4" y="1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82" name="Freeform 138"/>
            <p:cNvSpPr>
              <a:spLocks/>
            </p:cNvSpPr>
            <p:nvPr/>
          </p:nvSpPr>
          <p:spPr bwMode="auto">
            <a:xfrm>
              <a:off x="4280" y="3328"/>
              <a:ext cx="104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0"/>
                </a:cxn>
                <a:cxn ang="0">
                  <a:pos x="10" y="42"/>
                </a:cxn>
                <a:cxn ang="0">
                  <a:pos x="15" y="62"/>
                </a:cxn>
                <a:cxn ang="0">
                  <a:pos x="22" y="81"/>
                </a:cxn>
                <a:cxn ang="0">
                  <a:pos x="30" y="101"/>
                </a:cxn>
                <a:cxn ang="0">
                  <a:pos x="40" y="119"/>
                </a:cxn>
                <a:cxn ang="0">
                  <a:pos x="51" y="136"/>
                </a:cxn>
                <a:cxn ang="0">
                  <a:pos x="65" y="151"/>
                </a:cxn>
                <a:cxn ang="0">
                  <a:pos x="81" y="164"/>
                </a:cxn>
                <a:cxn ang="0">
                  <a:pos x="98" y="175"/>
                </a:cxn>
                <a:cxn ang="0">
                  <a:pos x="116" y="185"/>
                </a:cxn>
                <a:cxn ang="0">
                  <a:pos x="134" y="194"/>
                </a:cxn>
                <a:cxn ang="0">
                  <a:pos x="152" y="202"/>
                </a:cxn>
                <a:cxn ang="0">
                  <a:pos x="169" y="213"/>
                </a:cxn>
                <a:cxn ang="0">
                  <a:pos x="185" y="225"/>
                </a:cxn>
                <a:cxn ang="0">
                  <a:pos x="200" y="240"/>
                </a:cxn>
                <a:cxn ang="0">
                  <a:pos x="203" y="240"/>
                </a:cxn>
                <a:cxn ang="0">
                  <a:pos x="207" y="238"/>
                </a:cxn>
                <a:cxn ang="0">
                  <a:pos x="208" y="236"/>
                </a:cxn>
                <a:cxn ang="0">
                  <a:pos x="208" y="233"/>
                </a:cxn>
                <a:cxn ang="0">
                  <a:pos x="198" y="215"/>
                </a:cxn>
                <a:cxn ang="0">
                  <a:pos x="190" y="197"/>
                </a:cxn>
                <a:cxn ang="0">
                  <a:pos x="177" y="182"/>
                </a:cxn>
                <a:cxn ang="0">
                  <a:pos x="160" y="169"/>
                </a:cxn>
                <a:cxn ang="0">
                  <a:pos x="154" y="166"/>
                </a:cxn>
                <a:cxn ang="0">
                  <a:pos x="145" y="162"/>
                </a:cxn>
                <a:cxn ang="0">
                  <a:pos x="139" y="159"/>
                </a:cxn>
                <a:cxn ang="0">
                  <a:pos x="131" y="157"/>
                </a:cxn>
                <a:cxn ang="0">
                  <a:pos x="124" y="154"/>
                </a:cxn>
                <a:cxn ang="0">
                  <a:pos x="116" y="151"/>
                </a:cxn>
                <a:cxn ang="0">
                  <a:pos x="109" y="146"/>
                </a:cxn>
                <a:cxn ang="0">
                  <a:pos x="103" y="141"/>
                </a:cxn>
                <a:cxn ang="0">
                  <a:pos x="94" y="136"/>
                </a:cxn>
                <a:cxn ang="0">
                  <a:pos x="88" y="131"/>
                </a:cxn>
                <a:cxn ang="0">
                  <a:pos x="79" y="124"/>
                </a:cxn>
                <a:cxn ang="0">
                  <a:pos x="73" y="119"/>
                </a:cxn>
                <a:cxn ang="0">
                  <a:pos x="65" y="114"/>
                </a:cxn>
                <a:cxn ang="0">
                  <a:pos x="58" y="108"/>
                </a:cxn>
                <a:cxn ang="0">
                  <a:pos x="50" y="101"/>
                </a:cxn>
                <a:cxn ang="0">
                  <a:pos x="43" y="95"/>
                </a:cxn>
                <a:cxn ang="0">
                  <a:pos x="28" y="73"/>
                </a:cxn>
                <a:cxn ang="0">
                  <a:pos x="17" y="50"/>
                </a:cxn>
                <a:cxn ang="0">
                  <a:pos x="8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240">
                  <a:moveTo>
                    <a:pt x="0" y="0"/>
                  </a:moveTo>
                  <a:lnTo>
                    <a:pt x="5" y="20"/>
                  </a:lnTo>
                  <a:lnTo>
                    <a:pt x="10" y="42"/>
                  </a:lnTo>
                  <a:lnTo>
                    <a:pt x="15" y="62"/>
                  </a:lnTo>
                  <a:lnTo>
                    <a:pt x="22" y="81"/>
                  </a:lnTo>
                  <a:lnTo>
                    <a:pt x="30" y="101"/>
                  </a:lnTo>
                  <a:lnTo>
                    <a:pt x="40" y="119"/>
                  </a:lnTo>
                  <a:lnTo>
                    <a:pt x="51" y="136"/>
                  </a:lnTo>
                  <a:lnTo>
                    <a:pt x="65" y="151"/>
                  </a:lnTo>
                  <a:lnTo>
                    <a:pt x="81" y="164"/>
                  </a:lnTo>
                  <a:lnTo>
                    <a:pt x="98" y="175"/>
                  </a:lnTo>
                  <a:lnTo>
                    <a:pt x="116" y="185"/>
                  </a:lnTo>
                  <a:lnTo>
                    <a:pt x="134" y="194"/>
                  </a:lnTo>
                  <a:lnTo>
                    <a:pt x="152" y="202"/>
                  </a:lnTo>
                  <a:lnTo>
                    <a:pt x="169" y="213"/>
                  </a:lnTo>
                  <a:lnTo>
                    <a:pt x="185" y="225"/>
                  </a:lnTo>
                  <a:lnTo>
                    <a:pt x="200" y="240"/>
                  </a:lnTo>
                  <a:lnTo>
                    <a:pt x="203" y="240"/>
                  </a:lnTo>
                  <a:lnTo>
                    <a:pt x="207" y="238"/>
                  </a:lnTo>
                  <a:lnTo>
                    <a:pt x="208" y="236"/>
                  </a:lnTo>
                  <a:lnTo>
                    <a:pt x="208" y="233"/>
                  </a:lnTo>
                  <a:lnTo>
                    <a:pt x="198" y="215"/>
                  </a:lnTo>
                  <a:lnTo>
                    <a:pt x="190" y="197"/>
                  </a:lnTo>
                  <a:lnTo>
                    <a:pt x="177" y="182"/>
                  </a:lnTo>
                  <a:lnTo>
                    <a:pt x="160" y="169"/>
                  </a:lnTo>
                  <a:lnTo>
                    <a:pt x="154" y="166"/>
                  </a:lnTo>
                  <a:lnTo>
                    <a:pt x="145" y="162"/>
                  </a:lnTo>
                  <a:lnTo>
                    <a:pt x="139" y="159"/>
                  </a:lnTo>
                  <a:lnTo>
                    <a:pt x="131" y="157"/>
                  </a:lnTo>
                  <a:lnTo>
                    <a:pt x="124" y="154"/>
                  </a:lnTo>
                  <a:lnTo>
                    <a:pt x="116" y="151"/>
                  </a:lnTo>
                  <a:lnTo>
                    <a:pt x="109" y="146"/>
                  </a:lnTo>
                  <a:lnTo>
                    <a:pt x="103" y="141"/>
                  </a:lnTo>
                  <a:lnTo>
                    <a:pt x="94" y="136"/>
                  </a:lnTo>
                  <a:lnTo>
                    <a:pt x="88" y="131"/>
                  </a:lnTo>
                  <a:lnTo>
                    <a:pt x="79" y="124"/>
                  </a:lnTo>
                  <a:lnTo>
                    <a:pt x="73" y="119"/>
                  </a:lnTo>
                  <a:lnTo>
                    <a:pt x="65" y="114"/>
                  </a:lnTo>
                  <a:lnTo>
                    <a:pt x="58" y="108"/>
                  </a:lnTo>
                  <a:lnTo>
                    <a:pt x="50" y="101"/>
                  </a:lnTo>
                  <a:lnTo>
                    <a:pt x="43" y="95"/>
                  </a:lnTo>
                  <a:lnTo>
                    <a:pt x="28" y="73"/>
                  </a:lnTo>
                  <a:lnTo>
                    <a:pt x="17" y="50"/>
                  </a:lnTo>
                  <a:lnTo>
                    <a:pt x="8" y="2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60800"/>
            <a:ext cx="6696075" cy="647700"/>
          </a:xfrm>
        </p:spPr>
        <p:txBody>
          <a:bodyPr/>
          <a:lstStyle/>
          <a:p>
            <a:r>
              <a:rPr lang="ru-RU" sz="2800"/>
              <a:t>Изучение правил по русскому языку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6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768600"/>
            <a:ext cx="4752975" cy="3833813"/>
          </a:xfrm>
          <a:prstGeom prst="rect">
            <a:avLst/>
          </a:prstGeom>
          <a:noFill/>
        </p:spPr>
      </p:pic>
      <p:sp>
        <p:nvSpPr>
          <p:cNvPr id="1239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 i="1"/>
              <a:t>Активная деятельность учащихся – залог успешного обучения на всех уровнях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804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/>
              <a:t>Волина В.В. Учимся играя. – М.: Новая школа, 1994.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Ванькова Г.В. Правила русского языка в сопоставлении //Начальная школа. - 2009. - №2 –с.21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Давыдова Л.И. Развивающее обучение в традиционной системе // Начальная школа. - 2008. - №4 – с.10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Маланов С.В. Теоретические обобщения в составе развивающих форм обучения, В.В.Давыдов // Начальная школа плюс До и После.- 2007. - №12 – с.63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Перевозчикова В.В. Упражнения с логическими таблицами на уроках русского языка в начальной школе // Начальная школа плюс До и После.- 2007. - №3 – с.14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Тяжелова М.Г. Приемы развития личностной заинтересованности младших школьников в изучении русского языка // Начальная школа. - 2007. - №11 –с.19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Тихомирова Л.Ф., Басов А.В. Развитие Логического мышления детей – Ярославль: ТОО Академия развития, 1996.</a:t>
            </a:r>
          </a:p>
          <a:p>
            <a:pPr marL="609600" indent="-609600"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20713"/>
            <a:ext cx="7486650" cy="2374900"/>
          </a:xfrm>
        </p:spPr>
        <p:txBody>
          <a:bodyPr/>
          <a:lstStyle/>
          <a:p>
            <a:r>
              <a:rPr lang="ru-RU" sz="5400" b="1" i="1" dirty="0" smtClean="0">
                <a:latin typeface="Script MT Bold" pitchFamily="66" charset="0"/>
              </a:rPr>
              <a:t>ПОДГОТОВИЛА:</a:t>
            </a:r>
            <a:endParaRPr lang="ru-RU" sz="40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60800"/>
            <a:ext cx="6400800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Мищенко Ольга Анатольевна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МОУ «СОШ № 31»,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учитель начальных классов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Высшей  </a:t>
            </a:r>
            <a:r>
              <a:rPr lang="ru-RU" sz="2000" dirty="0"/>
              <a:t>квалификационной категории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Смоленск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Дидактический процесс строится, опираясь на следующие положения: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ученики являются добытчиками знаний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процесс учения становится поисковым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важнейшим звеном процесса обучения становится альтернатива, а не образец учителя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опора идет на 2 основных принципа обучения: доступность и наглядность.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Схема проблемного обучения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постановка учебной задачи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«открытие» детьми нового знания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закрепление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самостоятельная работа</a:t>
            </a:r>
          </a:p>
          <a:p>
            <a:pPr marL="609600" indent="-609600"/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контроль и самоконтроль</a:t>
            </a:r>
          </a:p>
        </p:txBody>
      </p:sp>
      <p:pic>
        <p:nvPicPr>
          <p:cNvPr id="38917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068638"/>
            <a:ext cx="2062162" cy="338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Приемы познавательной деятельности: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ru-RU" sz="28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Развивающая игра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 - является одним из наиболее действенных средств, так как  поддерживает детей на волне эмоциональной активности и естественного интереса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.</a:t>
            </a:r>
            <a:r>
              <a:rPr lang="ru-RU" sz="2800">
                <a:latin typeface="Script MT Bold" pitchFamily="66" charset="0"/>
              </a:rPr>
              <a:t> 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r>
              <a:rPr lang="ru-RU" sz="28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Творческий диктант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- играет важную роль в формировании познавательных интересов школьников, затрагивают их личный опыт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.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endParaRPr lang="ru-RU" sz="2800">
              <a:latin typeface="Script MT Bold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Приемы познавательной деятельности: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5040313"/>
          </a:xfrm>
        </p:spPr>
        <p:txBody>
          <a:bodyPr/>
          <a:lstStyle/>
          <a:p>
            <a:pPr>
              <a:buFontTx/>
              <a:buNone/>
            </a:pPr>
            <a:r>
              <a:rPr lang="ru-RU" sz="22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 сопоставления правил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- прием  используется, когда дети овладевают такими понятиями как 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СХОДСТВО и РАЗЛИЧИЕ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, стараясь определить общие закономерности и увидеть различия в написании слов при изучении правил  по темам. 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547813" y="3082925"/>
          <a:ext cx="6337300" cy="3775075"/>
        </p:xfrm>
        <a:graphic>
          <a:graphicData uri="http://schemas.openxmlformats.org/presentationml/2006/ole">
            <p:oleObj spid="_x0000_s47108" name="Документ" r:id="rId3" imgW="5918631" imgH="3330066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Приемы познавательной деятельности: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ru-RU" sz="24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Использование схем и пиктограмм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для самостоятельных выводов, а также использования их в дальнейшем как опоры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.</a:t>
            </a:r>
            <a:r>
              <a:rPr lang="ru-RU" sz="2400">
                <a:latin typeface="Script MT Bold" pitchFamily="66" charset="0"/>
              </a:rPr>
              <a:t> 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pPr>
              <a:buFontTx/>
              <a:buNone/>
            </a:pP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55650" y="3068638"/>
          <a:ext cx="7488238" cy="3135312"/>
        </p:xfrm>
        <a:graphic>
          <a:graphicData uri="http://schemas.openxmlformats.org/presentationml/2006/ole">
            <p:oleObj spid="_x0000_s39940" name="Документ" r:id="rId3" imgW="5934456" imgH="2364329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Приемы познавательной деятельности: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r>
              <a:rPr lang="ru-RU" sz="24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Составление плана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- основан на элементарной группировке материала и выделении его основных компонентов.</a:t>
            </a:r>
            <a:r>
              <a:rPr lang="ru-RU" sz="2400">
                <a:latin typeface="Script MT Bold" pitchFamily="66" charset="0"/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</a:t>
            </a:r>
          </a:p>
          <a:p>
            <a:pPr>
              <a:buFontTx/>
              <a:buNone/>
            </a:pP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endParaRPr lang="ru-RU" sz="3400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endParaRPr lang="ru-RU" sz="3400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pPr>
              <a:buFontTx/>
              <a:buNone/>
            </a:pPr>
            <a:endParaRPr lang="ru-RU" sz="3400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27088" y="3141663"/>
          <a:ext cx="6911975" cy="2768600"/>
        </p:xfrm>
        <a:graphic>
          <a:graphicData uri="http://schemas.openxmlformats.org/presentationml/2006/ole">
            <p:oleObj spid="_x0000_s41988" name="Документ" r:id="rId3" imgW="5947467" imgH="1841723" progId="Word.Document.8">
              <p:embed/>
            </p:oleObj>
          </a:graphicData>
        </a:graphic>
      </p:graphicFrame>
      <p:pic>
        <p:nvPicPr>
          <p:cNvPr id="41991" name="Picture 7" descr="AN0079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076700"/>
            <a:ext cx="2293937" cy="25066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Приемы</a:t>
            </a:r>
            <a:r>
              <a:rPr lang="ru-RU" sz="4000"/>
              <a:t> </a:t>
            </a:r>
            <a:r>
              <a:rPr lang="ru-RU" sz="3200"/>
              <a:t>познавательной</a:t>
            </a:r>
            <a:r>
              <a:rPr lang="ru-RU" sz="4000"/>
              <a:t> </a:t>
            </a:r>
            <a:r>
              <a:rPr lang="ru-RU" sz="3200"/>
              <a:t>деятельности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7931150" cy="2260600"/>
          </a:xfrm>
        </p:spPr>
        <p:txBody>
          <a:bodyPr/>
          <a:lstStyle/>
          <a:p>
            <a:r>
              <a:rPr lang="ru-RU" sz="24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 рассуждения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используется с целью  развития связной научной речи, активизации познавательной деятельности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, 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тренировки мышления, памяти, внимания учащихся.</a:t>
            </a:r>
          </a:p>
          <a:p>
            <a:pPr>
              <a:buFontTx/>
              <a:buNone/>
            </a:pP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  <a:p>
            <a:endParaRPr lang="ru-RU" sz="2400"/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-428660" y="4143380"/>
          <a:ext cx="10685463" cy="887413"/>
        </p:xfrm>
        <a:graphic>
          <a:graphicData uri="http://schemas.openxmlformats.org/presentationml/2006/ole">
            <p:oleObj spid="_x0000_s53255" name="Document" r:id="rId3" imgW="5945524" imgH="495712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5" name="Picture 9" descr="аним_учитель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652963"/>
            <a:ext cx="2268537" cy="1871662"/>
          </a:xfrm>
          <a:prstGeom prst="rect">
            <a:avLst/>
          </a:prstGeom>
          <a:noFill/>
        </p:spPr>
      </p:pic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Приемы</a:t>
            </a:r>
            <a:r>
              <a:rPr lang="ru-RU" sz="4000"/>
              <a:t> </a:t>
            </a:r>
            <a:r>
              <a:rPr lang="ru-RU" sz="3200"/>
              <a:t>познавательной</a:t>
            </a:r>
            <a:r>
              <a:rPr lang="ru-RU" sz="4000"/>
              <a:t> </a:t>
            </a:r>
            <a:r>
              <a:rPr lang="ru-RU" sz="3200"/>
              <a:t>деятельности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1900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Прием «словесной наглядности»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 - сказки, загадки, мнемоника, для тех случаев русского языка, которые необходимо запомнить. Использование данного приема облегчает запоминание и увеличивает объем памяти за счет искусственных ассоциаций.</a:t>
            </a:r>
          </a:p>
        </p:txBody>
      </p:sp>
      <p:graphicFrame>
        <p:nvGraphicFramePr>
          <p:cNvPr id="5530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2555875" y="3860800"/>
          <a:ext cx="8424863" cy="1149350"/>
        </p:xfrm>
        <a:graphic>
          <a:graphicData uri="http://schemas.openxmlformats.org/presentationml/2006/ole">
            <p:oleObj spid="_x0000_s55304" name="Документ" r:id="rId4" imgW="5947467" imgH="525846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50289E-6 C 0.00486 0.0192 0.00052 0.02336 -0.01111 0.0296 C -0.0401 0.02821 -0.06354 0.02775 -0.09062 0.01896 C -0.10538 0.00578 -0.12049 -0.00531 -0.13837 -0.00855 C -0.24757 -0.05618 -0.47448 -0.02728 -0.52222 -0.02751 C -0.54444 -0.03237 -0.56667 -0.03745 -0.58889 -0.04231 C -0.60625 -0.04601 -0.62431 -0.04878 -0.64132 -0.05502 C -0.6783 -0.0689 -0.64167 -0.05664 -0.66198 -0.06335 C -0.67222 -0.07028 -0.6658 -0.06543 -0.67778 -0.07607 C -0.67934 -0.07745 -0.68264 -0.08023 -0.68264 -0.08023 C -0.68194 -0.11283 -0.69271 -0.14057 -0.67465 -0.15861 C -0.66042 -0.17294 -0.66858 -0.16231 -0.66354 -0.16901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Шары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Ша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р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389</TotalTime>
  <Words>437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Tahoma</vt:lpstr>
      <vt:lpstr>Wingdings</vt:lpstr>
      <vt:lpstr>Script MT Bold</vt:lpstr>
      <vt:lpstr>Шары</vt:lpstr>
      <vt:lpstr>Документ Microsoft Word</vt:lpstr>
      <vt:lpstr>Документ Microsoft Office Word 97 - 2003</vt:lpstr>
      <vt:lpstr>Развивающее обучение в начальной школе: деятельностный подход </vt:lpstr>
      <vt:lpstr>Дидактический процесс строится, опираясь на следующие положения:</vt:lpstr>
      <vt:lpstr>Схема проблемного обучения</vt:lpstr>
      <vt:lpstr>Приемы познавательной деятельности:</vt:lpstr>
      <vt:lpstr>Приемы познавательной деятельности:</vt:lpstr>
      <vt:lpstr>Приемы познавательной деятельности:</vt:lpstr>
      <vt:lpstr>Приемы познавательной деятельности:</vt:lpstr>
      <vt:lpstr>Приемы познавательной деятельности</vt:lpstr>
      <vt:lpstr>Приемы познавательной деятельности</vt:lpstr>
      <vt:lpstr>Слайд 10</vt:lpstr>
      <vt:lpstr>Литература</vt:lpstr>
      <vt:lpstr>ПОДГОТОВИЛА: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 И ПАПА</dc:creator>
  <cp:lastModifiedBy>Илья</cp:lastModifiedBy>
  <cp:revision>20</cp:revision>
  <dcterms:created xsi:type="dcterms:W3CDTF">2009-06-01T16:38:56Z</dcterms:created>
  <dcterms:modified xsi:type="dcterms:W3CDTF">2012-10-21T18:12:20Z</dcterms:modified>
</cp:coreProperties>
</file>