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3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038555-BA11-40A5-9CE9-144D26C33A83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32CF84-9EB3-442D-8AC7-0E77178D3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 rot="5400000">
            <a:off x="1142998" y="-1143002"/>
            <a:ext cx="6858000" cy="9144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Волна 2"/>
          <p:cNvSpPr/>
          <p:nvPr/>
        </p:nvSpPr>
        <p:spPr>
          <a:xfrm rot="1135200">
            <a:off x="1232088" y="240761"/>
            <a:ext cx="5098179" cy="4676977"/>
          </a:xfrm>
          <a:prstGeom prst="wave">
            <a:avLst>
              <a:gd name="adj1" fmla="val 20000"/>
              <a:gd name="adj2" fmla="val -9970"/>
            </a:avLst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олна 3"/>
          <p:cNvSpPr/>
          <p:nvPr/>
        </p:nvSpPr>
        <p:spPr>
          <a:xfrm rot="2519800">
            <a:off x="1963461" y="1232477"/>
            <a:ext cx="5461416" cy="4630589"/>
          </a:xfrm>
          <a:prstGeom prst="wave">
            <a:avLst>
              <a:gd name="adj1" fmla="val 12500"/>
              <a:gd name="adj2" fmla="val 260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8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66590">
            <a:off x="600677" y="525958"/>
            <a:ext cx="875605" cy="123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74815">
            <a:off x="6394679" y="1992938"/>
            <a:ext cx="383676" cy="90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99997">
            <a:off x="2049601" y="4079191"/>
            <a:ext cx="689215" cy="97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345573">
            <a:off x="6873231" y="2267719"/>
            <a:ext cx="460833" cy="110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91880" y="3933056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Салагаева</a:t>
            </a:r>
            <a:r>
              <a:rPr lang="ru-RU" sz="1400" dirty="0" smtClean="0"/>
              <a:t> Любовь Михайловна</a:t>
            </a:r>
          </a:p>
          <a:p>
            <a:pPr algn="ctr"/>
            <a:r>
              <a:rPr lang="ru-RU" sz="1400" dirty="0" smtClean="0"/>
              <a:t>Учитель ГБСКОУ № 613</a:t>
            </a:r>
          </a:p>
          <a:p>
            <a:pPr algn="ctr"/>
            <a:r>
              <a:rPr lang="ru-RU" sz="1400" dirty="0" smtClean="0"/>
              <a:t>г. Санкт-Петербург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r="6858" b="57156"/>
          <a:stretch>
            <a:fillRect/>
          </a:stretch>
        </p:blipFill>
        <p:spPr bwMode="auto">
          <a:xfrm rot="5400000">
            <a:off x="6641978" y="350910"/>
            <a:ext cx="1584176" cy="1259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Рамка 2"/>
          <p:cNvSpPr/>
          <p:nvPr/>
        </p:nvSpPr>
        <p:spPr>
          <a:xfrm>
            <a:off x="251520" y="188640"/>
            <a:ext cx="7920880" cy="6453336"/>
          </a:xfrm>
          <a:prstGeom prst="frame">
            <a:avLst>
              <a:gd name="adj1" fmla="val 1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21920" t="51513"/>
          <a:stretch>
            <a:fillRect/>
          </a:stretch>
        </p:blipFill>
        <p:spPr bwMode="auto">
          <a:xfrm rot="5400000">
            <a:off x="307032" y="4741640"/>
            <a:ext cx="1866385" cy="154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42773">
            <a:off x="7598675" y="1672171"/>
            <a:ext cx="304404" cy="42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49293">
            <a:off x="564989" y="4121368"/>
            <a:ext cx="465537" cy="65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r="6858" b="57156"/>
          <a:stretch>
            <a:fillRect/>
          </a:stretch>
        </p:blipFill>
        <p:spPr bwMode="auto">
          <a:xfrm rot="5400000">
            <a:off x="6641978" y="350910"/>
            <a:ext cx="1584176" cy="1259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Рамка 2"/>
          <p:cNvSpPr/>
          <p:nvPr/>
        </p:nvSpPr>
        <p:spPr>
          <a:xfrm>
            <a:off x="251520" y="188640"/>
            <a:ext cx="7920880" cy="6453336"/>
          </a:xfrm>
          <a:prstGeom prst="frame">
            <a:avLst>
              <a:gd name="adj1" fmla="val 1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21920" t="51513"/>
          <a:stretch>
            <a:fillRect/>
          </a:stretch>
        </p:blipFill>
        <p:spPr bwMode="auto">
          <a:xfrm rot="5400000">
            <a:off x="307032" y="4741640"/>
            <a:ext cx="1866385" cy="154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42773">
            <a:off x="7598675" y="1672171"/>
            <a:ext cx="304404" cy="42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49293">
            <a:off x="564989" y="4121368"/>
            <a:ext cx="465537" cy="65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79512" y="188640"/>
            <a:ext cx="7992888" cy="6480720"/>
          </a:xfrm>
          <a:prstGeom prst="frame">
            <a:avLst>
              <a:gd name="adj1" fmla="val 1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r="6858" b="57156"/>
          <a:stretch>
            <a:fillRect/>
          </a:stretch>
        </p:blipFill>
        <p:spPr bwMode="auto">
          <a:xfrm rot="5400000">
            <a:off x="6641978" y="350910"/>
            <a:ext cx="1584176" cy="1259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21920" t="51513"/>
          <a:stretch>
            <a:fillRect/>
          </a:stretch>
        </p:blipFill>
        <p:spPr bwMode="auto">
          <a:xfrm rot="5400000">
            <a:off x="163016" y="4669632"/>
            <a:ext cx="1866385" cy="154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907704" y="1484784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Интернет-ресурсы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234888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http://us.cdn3.123rf.com/168nwm/shpak/shpak1109/shpak110900049/10706337-beautiful-floral-corner.jpg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57301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http://mebel-ka.com.ua/cache/datsogallery_catid-1_200x200_3x2/39126E298100-1.jpg</a:t>
            </a:r>
            <a:endParaRPr lang="ru-RU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28855">
            <a:off x="7627151" y="1721632"/>
            <a:ext cx="367098" cy="51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69883">
            <a:off x="536336" y="4056776"/>
            <a:ext cx="389512" cy="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17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Салагаева </cp:lastModifiedBy>
  <cp:revision>16</cp:revision>
  <dcterms:created xsi:type="dcterms:W3CDTF">2013-11-02T05:17:27Z</dcterms:created>
  <dcterms:modified xsi:type="dcterms:W3CDTF">2013-11-05T16:35:38Z</dcterms:modified>
</cp:coreProperties>
</file>