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85" r:id="rId3"/>
    <p:sldId id="287" r:id="rId4"/>
    <p:sldId id="284" r:id="rId5"/>
    <p:sldId id="290" r:id="rId6"/>
    <p:sldId id="280" r:id="rId7"/>
    <p:sldId id="289" r:id="rId8"/>
    <p:sldId id="273" r:id="rId9"/>
    <p:sldId id="272" r:id="rId10"/>
    <p:sldId id="260" r:id="rId11"/>
    <p:sldId id="261" r:id="rId12"/>
    <p:sldId id="270" r:id="rId13"/>
    <p:sldId id="268" r:id="rId14"/>
    <p:sldId id="275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13327-BFD5-48E2-BD2C-D7D93BA55A02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A28DA-5B57-4A27-A117-592B639BB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64E51-7BE7-4E17-9D7B-7C5B8D8168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0AFB-D9D3-40BD-A2A5-D73D523167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 userDrawn="1"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lub-edu.tambov.ru/vjpusk/vjp132/rabot/16/images/savrasov_3.jpg" TargetMode="External"/><Relationship Id="rId4" Type="http://schemas.openxmlformats.org/officeDocument/2006/relationships/hyperlink" Target="http://isaak-levita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4;&#1073;&#1097;&#1080;&#1077;%20&#1076;&#1086;&#1082;&#1091;&#1084;&#1077;&#1085;&#1090;&#1099;\&#1052;&#1054;&#1025;\&#1055;&#1056;&#1045;&#1047;&#1045;&#1053;&#1058;&#1040;&#1062;&#1048;&#1048;%20-%20&#1054;&#1082;&#1088;&#1091;&#1078;&#1072;&#1102;&#1097;&#1080;&#1081;%20&#1084;&#1080;&#1088;\35.&#1043;&#1044;&#1045;%20&#1047;&#1048;&#1052;&#1059;&#1070;&#1058;%20&#1055;&#1058;&#1048;&#1062;&#1067;\&#1089;&#1082;&#1074;&#1086;&#1088;&#1077;&#1094;.wav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GE-MNBLU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/>
          </a:blip>
          <a:srcRect/>
          <a:stretch>
            <a:fillRect/>
          </a:stretch>
        </p:blipFill>
        <p:spPr bwMode="auto">
          <a:xfrm>
            <a:off x="7775575" y="0"/>
            <a:ext cx="1368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857232"/>
            <a:ext cx="7239026" cy="3867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Изложение </a:t>
            </a:r>
            <a:b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Прощальная песенка</a:t>
            </a:r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7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428750" y="5286375"/>
            <a:ext cx="6400800" cy="92868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</a:rPr>
              <a:t>Презентацию подготовила Датская Н..М. </a:t>
            </a:r>
            <a:r>
              <a:rPr lang="ru-RU" dirty="0" smtClean="0">
                <a:solidFill>
                  <a:schemeClr val="tx1"/>
                </a:solidFill>
              </a:rPr>
              <a:t>2012 </a:t>
            </a:r>
            <a:r>
              <a:rPr lang="ru-RU" dirty="0" smtClean="0">
                <a:solidFill>
                  <a:schemeClr val="tx1"/>
                </a:solidFill>
              </a:rPr>
              <a:t>г.</a:t>
            </a:r>
          </a:p>
        </p:txBody>
      </p:sp>
      <p:pic>
        <p:nvPicPr>
          <p:cNvPr id="7172" name="Picture 7" descr="2rightarrow">
            <a:hlinkClick r:id="" action="ppaction://hlinkshowjump?jump=nextslide" tooltip="Следующий слайд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6237288"/>
            <a:ext cx="406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GE-MNBLU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1331913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70648" cy="987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подготовка.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Безударная гласная.</a:t>
            </a:r>
          </a:p>
          <a:p>
            <a:r>
              <a:rPr lang="ru-RU" dirty="0" smtClean="0"/>
              <a:t>Поредела , листва , качается, скворечник, подлетели, скворчиха, скользнула, поглядел, сторонам, родным, весной, далёкий.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 Выделите корень. Подчеркни буквы безударных гласных в корне слов.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Подберите проверочные слова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70648" cy="1412776"/>
          </a:xfrm>
        </p:spPr>
        <p:txBody>
          <a:bodyPr>
            <a:normAutofit/>
          </a:bodyPr>
          <a:lstStyle/>
          <a:p>
            <a:r>
              <a:rPr lang="ru-RU" dirty="0" smtClean="0"/>
              <a:t>Орфографическая подготовка.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Глаголы 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Поредела, качается, подлетели, скользнула, поглядел, закончилась, вылетела, прощались , прилетят.</a:t>
            </a: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Наречие. 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Сиротливо, вдруг, быстро, тихо, снова, сюда, пора.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Подчеркни в словах буквы, написание которых надо запомнить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2800" i="1" dirty="0" smtClean="0">
                <a:solidFill>
                  <a:schemeClr val="bg1"/>
                </a:solidFill>
              </a:rPr>
              <a:t>Выделите орфограммы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Arial" pitchFamily="34" charset="0"/>
              </a:rPr>
              <a:t>Чтение текста.(вторичное)</a:t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. Поредела на берёзах листва. Сиротливо качается на голой ветке скворечник. Вдруг подлетели два скворца. Скворчиха быстро скользнула в птичий домик . Скворец сел на веточку, поглядел по сторонам и тихо запел . Песня закончилась . Скворушка вылетела из скворечника .Птицы прощались с родным домиком . Весной они снова прилетят сюда . А теперь им пора в далёкий путь 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Arial" pitchFamily="34" charset="0"/>
              </a:rPr>
              <a:t>Написание изложения.</a:t>
            </a:r>
          </a:p>
          <a:p>
            <a:pPr lvl="0"/>
            <a:r>
              <a:rPr lang="ru-RU" dirty="0" smtClean="0">
                <a:latin typeface="Arial" pitchFamily="34" charset="0"/>
              </a:rPr>
              <a:t>Самопроверка.</a:t>
            </a:r>
          </a:p>
          <a:p>
            <a:pPr lvl="0"/>
            <a:r>
              <a:rPr lang="ru-RU" dirty="0" smtClean="0">
                <a:latin typeface="Arial" pitchFamily="34" charset="0"/>
              </a:rPr>
              <a:t>. Анализ учителем.</a:t>
            </a:r>
          </a:p>
          <a:p>
            <a:endParaRPr lang="ru-RU" dirty="0"/>
          </a:p>
        </p:txBody>
      </p:sp>
      <p:pic>
        <p:nvPicPr>
          <p:cNvPr id="6" name="Рисунок 11" descr="4bc963e578f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14600"/>
            <a:ext cx="5004048" cy="357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fotki.yandex.ru/get/19/ka-valentina-48.e/0_1cb0c_747d638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fotki.yandex.ru/get/19/ka-valentina-48.e/0_1cb0c_747d638b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321314"/>
            <a:ext cx="655272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Литература: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 Русский язык. 4 класс. Москва «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Просвещение»2010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А.В.Методические рекомендации по русскому языку.- Москва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 Просвещение»2009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Полякова А.В. Творческие учебные задания по русскому языку. – М: ЗАО ЦОР.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книг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941888"/>
            <a:ext cx="17526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2996952"/>
            <a:ext cx="63579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В презентации использованы материалы сайта </a:t>
            </a:r>
            <a:r>
              <a:rPr lang="en-US" dirty="0" smtClean="0"/>
              <a:t>wikipedia.org/</a:t>
            </a:r>
            <a:endParaRPr lang="en-GB" dirty="0" smtClean="0">
              <a:solidFill>
                <a:schemeClr val="tx2"/>
              </a:solidFill>
              <a:latin typeface="Verdana" pitchFamily="34" charset="0"/>
              <a:hlinkClick r:id="rId4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  <a:latin typeface="Verdana" pitchFamily="34" charset="0"/>
              <a:hlinkClick r:id="rId5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 smtClean="0">
              <a:solidFill>
                <a:schemeClr val="tx2"/>
              </a:solidFill>
              <a:latin typeface="Verdana" pitchFamily="34" charset="0"/>
              <a:hlinkClick r:id="rId5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5288" y="404813"/>
            <a:ext cx="8064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 sz="2800" b="1"/>
              <a:t>Листья с веток опадают. </a:t>
            </a:r>
            <a:br>
              <a:rPr lang="ru-RU" sz="2800" b="1"/>
            </a:br>
            <a:r>
              <a:rPr lang="ru-RU" sz="2800" b="1"/>
              <a:t>               Лить дожди не устают. </a:t>
            </a:r>
            <a:br>
              <a:rPr lang="ru-RU" sz="2800" b="1"/>
            </a:br>
            <a:r>
              <a:rPr lang="ru-RU" sz="2800" b="1"/>
              <a:t>                        Улетают птичьи стаи, </a:t>
            </a:r>
            <a:br>
              <a:rPr lang="ru-RU" sz="2800" b="1"/>
            </a:br>
            <a:r>
              <a:rPr lang="ru-RU" sz="2800" b="1"/>
              <a:t>                                         Направляются на юг. </a:t>
            </a:r>
            <a:br>
              <a:rPr lang="ru-RU" sz="2800" b="1"/>
            </a:br>
            <a:endParaRPr lang="ru-RU" sz="2800" b="1"/>
          </a:p>
        </p:txBody>
      </p:sp>
      <p:pic>
        <p:nvPicPr>
          <p:cNvPr id="4099" name="Picture 5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4857750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571750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307181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284538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421481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1" descr="7h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214563"/>
            <a:ext cx="1104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2" descr="prir7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76250"/>
            <a:ext cx="12954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D:\клипарты\животные\ptah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1338" y="3571875"/>
            <a:ext cx="3195637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76800" y="171450"/>
            <a:ext cx="4267200" cy="20574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611560" y="332656"/>
            <a:ext cx="4064000" cy="5472608"/>
          </a:xfrm>
          <a:prstGeom prst="foldedCorner">
            <a:avLst>
              <a:gd name="adj" fmla="val 232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ОСЕНЬ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Поспевает брусника,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Стали дни холоднее.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от птичьего крика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сердце только грустнее.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Стаи птиц улетают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Прочь за синее море.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Все деревья блистают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разноцветном уборе.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Солнце реже смеётся,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Нет в цветах благовонья.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Скоро Осень проснётся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И заплачет спросонья.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(К. Бальмонт)</a:t>
            </a:r>
          </a:p>
        </p:txBody>
      </p:sp>
      <p:pic>
        <p:nvPicPr>
          <p:cNvPr id="7175" name="Рисунок 6" descr="ad511a60408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238125"/>
            <a:ext cx="4775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9" descr="8128dc68a2d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1716" y="3829050"/>
            <a:ext cx="4722284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692696"/>
            <a:ext cx="7470648" cy="129614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Arial" pitchFamily="34" charset="0"/>
              </a:rPr>
              <a:t>Работа над заголовком текста.</a:t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360"/>
          </a:xfrm>
        </p:spPr>
        <p:txBody>
          <a:bodyPr/>
          <a:lstStyle/>
          <a:p>
            <a:r>
              <a:rPr lang="ru-RU" dirty="0" smtClean="0"/>
              <a:t>Прощальная песенка.</a:t>
            </a:r>
          </a:p>
          <a:p>
            <a:r>
              <a:rPr lang="ru-RU" dirty="0" smtClean="0"/>
              <a:t>-О чём будет текст ?</a:t>
            </a:r>
          </a:p>
          <a:p>
            <a:r>
              <a:rPr lang="ru-RU" dirty="0" smtClean="0"/>
              <a:t>-Какое настроение навевает название?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70648" cy="936104"/>
          </a:xfrm>
        </p:spPr>
        <p:txBody>
          <a:bodyPr>
            <a:noAutofit/>
          </a:bodyPr>
          <a:lstStyle/>
          <a:p>
            <a:pPr lvl="0" indent="342900" algn="ctr" fontAlgn="base">
              <a:lnSpc>
                <a:spcPct val="15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dirty="0" smtClean="0">
                <a:latin typeface="Arial" pitchFamily="34" charset="0"/>
              </a:rPr>
              <a:t>Чтение текста.</a:t>
            </a:r>
            <a:r>
              <a:rPr lang="ru-RU" sz="3600" dirty="0" smtClean="0">
                <a:latin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</a:rPr>
            </a:br>
            <a:r>
              <a:rPr lang="ru-RU" sz="3600" dirty="0" smtClean="0">
                <a:latin typeface="Arial" pitchFamily="34" charset="0"/>
              </a:rPr>
              <a:t>Прощальная песенка.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Осень . Поредела на берёзах листва. Сиротливо качается на голой ветке скворечник. Вдруг подлетели два скворца. Скворчиха быстро скользнула в птичий домик . Скворец сел на веточку, поглядел по сторонам и тихо запел . Песня закончилась . Скворушка вылетела из скворечника .Птицы прощались с родным домиком . Весной они снова прилетят сюда . А теперь им пора в далёкий путь 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black"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black">
          <a:xfrm>
            <a:off x="609600" y="4270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black">
          <a:xfrm>
            <a:off x="762000" y="5794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black">
          <a:xfrm>
            <a:off x="914400" y="7318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black">
          <a:xfrm>
            <a:off x="1066800" y="8842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black">
          <a:xfrm>
            <a:off x="1219200" y="10366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black">
          <a:xfrm>
            <a:off x="1371600" y="1189038"/>
            <a:ext cx="8229600" cy="11430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780319"/>
            <a:ext cx="83529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Текст, в котором что-то доказывается, раскрываются причинно-следственные связи и следствия какого-то события называется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рассуждением.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Текст, в котором последовательно излагаются  действия или события, следующие друг за другом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повествование.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Текст, в котором перечисляются предметы, их признаки, одновременно существующие явления или действия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– описание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1.Пришла осень.</a:t>
            </a:r>
          </a:p>
          <a:p>
            <a:pPr>
              <a:buNone/>
            </a:pPr>
            <a:r>
              <a:rPr lang="ru-RU" dirty="0" smtClean="0"/>
              <a:t>2.Сиротливый скворечник.</a:t>
            </a:r>
          </a:p>
          <a:p>
            <a:pPr>
              <a:buNone/>
            </a:pPr>
            <a:r>
              <a:rPr lang="ru-RU" dirty="0" smtClean="0"/>
              <a:t>3.Прощальная песенка.</a:t>
            </a:r>
          </a:p>
          <a:p>
            <a:pPr>
              <a:buNone/>
            </a:pPr>
            <a:r>
              <a:rPr lang="ru-RU" dirty="0" smtClean="0"/>
              <a:t>4.Пора в далёкий путь.</a:t>
            </a:r>
          </a:p>
          <a:p>
            <a:endParaRPr lang="ru-RU" dirty="0"/>
          </a:p>
        </p:txBody>
      </p:sp>
      <p:pic>
        <p:nvPicPr>
          <p:cNvPr id="4" name="Рисунок 8" descr="2c71876f88b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8616" y="3501008"/>
            <a:ext cx="4125384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3571868" y="785794"/>
            <a:ext cx="5429288" cy="1500198"/>
          </a:xfrm>
          <a:prstGeom prst="cloudCallout">
            <a:avLst>
              <a:gd name="adj1" fmla="val 23817"/>
              <a:gd name="adj2" fmla="val 178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 прилетает каждый год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Туда, где птичий домик ждет.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5298" name="Picture 2" descr="Картинка 23 из 53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4282" y="2714620"/>
            <a:ext cx="5472425" cy="3952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а 2 из 53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6286512" y="142852"/>
            <a:ext cx="2714644" cy="100013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скворец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скворец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1540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S010271171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TS010271171</Template>
  <TotalTime>260</TotalTime>
  <Words>456</Words>
  <Application>Microsoft Office PowerPoint</Application>
  <PresentationFormat>Экран (4:3)</PresentationFormat>
  <Paragraphs>76</Paragraphs>
  <Slides>15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TS010271171</vt:lpstr>
      <vt:lpstr>Изложение  Прощальная песенка.</vt:lpstr>
      <vt:lpstr>Слайд 2</vt:lpstr>
      <vt:lpstr>Слайд 3</vt:lpstr>
      <vt:lpstr>Работа над заголовком текста. </vt:lpstr>
      <vt:lpstr>Чтение текста. Прощальная песенка.</vt:lpstr>
      <vt:lpstr> </vt:lpstr>
      <vt:lpstr> План.</vt:lpstr>
      <vt:lpstr>Слайд 8</vt:lpstr>
      <vt:lpstr>Слайд 9</vt:lpstr>
      <vt:lpstr>Орфографическая подготовка. </vt:lpstr>
      <vt:lpstr>Орфографическая подготовка. </vt:lpstr>
      <vt:lpstr>Чтение текста.(вторичное) 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32</cp:revision>
  <dcterms:created xsi:type="dcterms:W3CDTF">2010-11-21T04:48:47Z</dcterms:created>
  <dcterms:modified xsi:type="dcterms:W3CDTF">2012-10-23T14:50:54Z</dcterms:modified>
</cp:coreProperties>
</file>