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ветлокор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8712968" cy="65527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692696"/>
            <a:ext cx="7056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6">
                    <a:lumMod val="75000"/>
                  </a:schemeClr>
                </a:solidFill>
              </a:rPr>
              <a:t>Русский язык</a:t>
            </a:r>
            <a:endParaRPr lang="ru-RU" sz="9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71800" y="4365104"/>
            <a:ext cx="55446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bg2">
                    <a:lumMod val="10000"/>
                  </a:schemeClr>
                </a:solidFill>
              </a:rPr>
              <a:t>Адяева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 Г. Т. Учитель начальных классов ГБОУ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школы-интерната №16 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2012 г.</a:t>
            </a:r>
          </a:p>
          <a:p>
            <a:pPr algn="ctr"/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907704" y="5877272"/>
            <a:ext cx="5486400" cy="65496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400" b="1" dirty="0" smtClean="0"/>
              <a:t>Хлебное дерево</a:t>
            </a:r>
            <a:endParaRPr lang="ru-RU" sz="4400" b="1" dirty="0"/>
          </a:p>
        </p:txBody>
      </p:sp>
      <p:pic>
        <p:nvPicPr>
          <p:cNvPr id="8" name="Рисунок 7" descr="166571_1_o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5446" b="25446"/>
          <a:stretch>
            <a:fillRect/>
          </a:stretch>
        </p:blipFill>
        <p:spPr>
          <a:xfrm>
            <a:off x="467544" y="260648"/>
            <a:ext cx="8064896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85010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Проверь себя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72608"/>
          </a:xfrm>
        </p:spPr>
        <p:txBody>
          <a:bodyPr/>
          <a:lstStyle/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sz="4000" b="1" i="1" dirty="0" smtClean="0"/>
              <a:t>1.- 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sz="4000" b="1" i="1" dirty="0" smtClean="0"/>
              <a:t>2.-</a:t>
            </a:r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sz="4000" b="1" i="1" dirty="0" smtClean="0"/>
              <a:t>3.-</a:t>
            </a:r>
            <a:endParaRPr lang="ru-RU" sz="4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1700808"/>
            <a:ext cx="50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3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2924944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3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1187624" y="4293097"/>
            <a:ext cx="792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4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716016" y="404664"/>
            <a:ext cx="4248472" cy="5760640"/>
          </a:xfr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3600" b="1" i="1" dirty="0" smtClean="0"/>
              <a:t>   Нам дан во владение самый богатый, меткий, могучий и поистине волшебный русский язык. </a:t>
            </a:r>
          </a:p>
          <a:p>
            <a:pPr>
              <a:buNone/>
            </a:pPr>
            <a:r>
              <a:rPr lang="ru-RU" sz="3600" b="1" i="1" dirty="0" smtClean="0"/>
              <a:t>    К. Г. Паустовский</a:t>
            </a:r>
            <a:endParaRPr lang="ru-RU" sz="3600" dirty="0" smtClean="0"/>
          </a:p>
          <a:p>
            <a:endParaRPr lang="ru-RU" dirty="0"/>
          </a:p>
        </p:txBody>
      </p:sp>
      <p:pic>
        <p:nvPicPr>
          <p:cNvPr id="5" name="Содержимое 4" descr="200x3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4392488" cy="5760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6" y="980727"/>
          <a:ext cx="8496944" cy="3816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127214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Изменяется по числам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Изменяется по родам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Изменяется по падежам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141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Имя существительное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72141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Имя прилагательное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20680"/>
          </a:xfr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400" b="1" i="1" dirty="0" smtClean="0"/>
              <a:t>   </a:t>
            </a:r>
          </a:p>
          <a:p>
            <a:pPr>
              <a:buNone/>
            </a:pPr>
            <a:r>
              <a:rPr lang="ru-RU" sz="4400" b="1" i="1" dirty="0" smtClean="0"/>
              <a:t>   Ветерок спросил, пролетая:</a:t>
            </a:r>
            <a:br>
              <a:rPr lang="ru-RU" sz="4400" b="1" i="1" dirty="0" smtClean="0"/>
            </a:br>
            <a:r>
              <a:rPr lang="ru-RU" sz="4400" b="1" i="1" dirty="0" smtClean="0"/>
              <a:t>- Отчего ты, рожь, </a:t>
            </a:r>
            <a:r>
              <a:rPr lang="ru-RU" sz="4400" b="1" i="1" dirty="0" err="1" smtClean="0"/>
              <a:t>золот</a:t>
            </a:r>
            <a:r>
              <a:rPr lang="ru-RU" sz="4400" b="1" i="1" dirty="0" smtClean="0"/>
              <a:t>…?</a:t>
            </a:r>
            <a:br>
              <a:rPr lang="ru-RU" sz="4400" b="1" i="1" dirty="0" smtClean="0"/>
            </a:br>
            <a:r>
              <a:rPr lang="ru-RU" sz="4400" b="1" i="1" dirty="0" smtClean="0"/>
              <a:t>А в ответ колоски шелестят:</a:t>
            </a:r>
            <a:br>
              <a:rPr lang="ru-RU" sz="4400" b="1" i="1" dirty="0" smtClean="0"/>
            </a:br>
            <a:r>
              <a:rPr lang="ru-RU" sz="4400" b="1" i="1" dirty="0" smtClean="0"/>
              <a:t>- </a:t>
            </a:r>
            <a:r>
              <a:rPr lang="ru-RU" sz="4400" b="1" i="1" dirty="0" err="1" smtClean="0"/>
              <a:t>Золот</a:t>
            </a:r>
            <a:r>
              <a:rPr lang="ru-RU" sz="4400" b="1" i="1" dirty="0" smtClean="0"/>
              <a:t>… руки растят!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2288" y="5805264"/>
            <a:ext cx="5486400" cy="792088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И.Шишкин. Рожь</a:t>
            </a:r>
            <a:endParaRPr lang="ru-RU" sz="5400" b="1" dirty="0"/>
          </a:p>
        </p:txBody>
      </p:sp>
      <p:pic>
        <p:nvPicPr>
          <p:cNvPr id="5" name="Рисунок 4" descr="Rozh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220" r="12220"/>
          <a:stretch>
            <a:fillRect/>
          </a:stretch>
        </p:blipFill>
        <p:spPr>
          <a:xfrm>
            <a:off x="395536" y="332656"/>
            <a:ext cx="8352928" cy="55446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79512" y="404664"/>
            <a:ext cx="4176464" cy="6048672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b="1" dirty="0" smtClean="0"/>
              <a:t>Хлебное поле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Хлебному полю</a:t>
            </a:r>
          </a:p>
          <a:p>
            <a:pPr>
              <a:buNone/>
            </a:pPr>
            <a:endParaRPr lang="ru-RU" sz="4000" b="1" dirty="0" smtClean="0"/>
          </a:p>
          <a:p>
            <a:pPr>
              <a:buNone/>
            </a:pPr>
            <a:r>
              <a:rPr lang="ru-RU" sz="4000" b="1" dirty="0" smtClean="0"/>
              <a:t>Хлебным полем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44008" y="1268760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Хлебные поля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788024" y="2780928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Хлебным полям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27984" y="4221088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Хлебными полями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99592" y="1052736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rgbClr val="C00000"/>
                </a:solidFill>
              </a:rPr>
              <a:t>И.п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9592" y="242088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Д.п.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584" y="386104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Т.п.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000" b="1" dirty="0" smtClean="0"/>
              <a:t>Тема урока:</a:t>
            </a:r>
            <a:endParaRPr lang="ru-RU" sz="80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628800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C00000"/>
                </a:solidFill>
              </a:rPr>
              <a:t>Склонение прилагательных множественного числа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000" b="1" dirty="0" smtClean="0"/>
              <a:t>Задачи:</a:t>
            </a:r>
            <a:endParaRPr lang="ru-RU" sz="80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sz="4400" b="1" i="1" dirty="0" smtClean="0"/>
              <a:t>Создать проект «Окончания имён прилагательных во множественном числе».</a:t>
            </a:r>
          </a:p>
          <a:p>
            <a:pPr lvl="0"/>
            <a:r>
              <a:rPr lang="ru-RU" sz="4400" b="1" i="1" dirty="0" smtClean="0"/>
              <a:t>Научиться определять </a:t>
            </a:r>
            <a:r>
              <a:rPr lang="ru-RU" sz="4400" b="1" i="1" smtClean="0"/>
              <a:t>падеж </a:t>
            </a:r>
            <a:r>
              <a:rPr lang="ru-RU" sz="4400" b="1" i="1" smtClean="0"/>
              <a:t>  </a:t>
            </a:r>
            <a:r>
              <a:rPr lang="ru-RU" sz="4400" b="1" i="1" dirty="0" smtClean="0"/>
              <a:t>прилагательных множественного числа.</a:t>
            </a:r>
            <a:endParaRPr lang="ru-RU" sz="4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Склонение имён прилагательных множественного числа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772816"/>
          <a:ext cx="8713788" cy="4752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332"/>
                <a:gridCol w="3936860"/>
                <a:gridCol w="2904596"/>
              </a:tblGrid>
              <a:tr h="811408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Падеж</a:t>
                      </a:r>
                      <a:endParaRPr lang="ru-RU" sz="3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Вопрос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Окончание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853"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И.п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853">
                <a:tc>
                  <a:txBody>
                    <a:bodyPr/>
                    <a:lstStyle/>
                    <a:p>
                      <a:r>
                        <a:rPr lang="ru-RU" sz="2800" b="1" i="0" dirty="0" err="1" smtClean="0"/>
                        <a:t>Р.п</a:t>
                      </a:r>
                      <a:endParaRPr lang="ru-RU" sz="2800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853"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Д.п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853"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В.п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853"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Т.п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6853"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П.п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133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урока:</vt:lpstr>
      <vt:lpstr>Задачи:</vt:lpstr>
      <vt:lpstr>Склонение имён прилагательных множественного числа</vt:lpstr>
      <vt:lpstr>Презентация PowerPoint</vt:lpstr>
      <vt:lpstr>Проверь себя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24</cp:revision>
  <dcterms:modified xsi:type="dcterms:W3CDTF">2012-10-13T20:27:44Z</dcterms:modified>
</cp:coreProperties>
</file>