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9CB126-2AB6-4C90-8B28-E9FE52D8969F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16D3F3-6F5B-47E7-9FED-1C355C984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B126-2AB6-4C90-8B28-E9FE52D8969F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6D3F3-6F5B-47E7-9FED-1C355C984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19CB126-2AB6-4C90-8B28-E9FE52D8969F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16D3F3-6F5B-47E7-9FED-1C355C984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B126-2AB6-4C90-8B28-E9FE52D8969F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6D3F3-6F5B-47E7-9FED-1C355C984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9CB126-2AB6-4C90-8B28-E9FE52D8969F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16D3F3-6F5B-47E7-9FED-1C355C984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B126-2AB6-4C90-8B28-E9FE52D8969F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6D3F3-6F5B-47E7-9FED-1C355C984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B126-2AB6-4C90-8B28-E9FE52D8969F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6D3F3-6F5B-47E7-9FED-1C355C984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B126-2AB6-4C90-8B28-E9FE52D8969F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6D3F3-6F5B-47E7-9FED-1C355C984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9CB126-2AB6-4C90-8B28-E9FE52D8969F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6D3F3-6F5B-47E7-9FED-1C355C984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B126-2AB6-4C90-8B28-E9FE52D8969F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6D3F3-6F5B-47E7-9FED-1C355C984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B126-2AB6-4C90-8B28-E9FE52D8969F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6D3F3-6F5B-47E7-9FED-1C355C9842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19CB126-2AB6-4C90-8B28-E9FE52D8969F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16D3F3-6F5B-47E7-9FED-1C355C984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239000" cy="3500462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/>
              <a:t>Наши друзья - Витамины</a:t>
            </a:r>
            <a:endParaRPr lang="ru-RU" sz="8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256"/>
            <a:ext cx="7239000" cy="2214578"/>
          </a:xfrm>
        </p:spPr>
        <p:txBody>
          <a:bodyPr/>
          <a:lstStyle/>
          <a:p>
            <a:pPr>
              <a:buNone/>
            </a:pPr>
            <a:r>
              <a:rPr lang="ru-RU" sz="5400" dirty="0" smtClean="0"/>
              <a:t>Что </a:t>
            </a:r>
            <a:r>
              <a:rPr lang="ru-RU" sz="5400" dirty="0" smtClean="0"/>
              <a:t>такое витамины   и зачем они нужны</a:t>
            </a:r>
            <a:endParaRPr lang="ru-RU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ru-RU" dirty="0" smtClean="0"/>
              <a:t>Содержится: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рыбе</a:t>
            </a:r>
          </a:p>
          <a:p>
            <a:pPr>
              <a:buNone/>
            </a:pPr>
            <a:r>
              <a:rPr lang="ru-RU" dirty="0" smtClean="0"/>
              <a:t>В яйцах</a:t>
            </a:r>
          </a:p>
          <a:p>
            <a:pPr>
              <a:buNone/>
            </a:pPr>
            <a:r>
              <a:rPr lang="ru-RU" dirty="0" smtClean="0"/>
              <a:t>В картофеле</a:t>
            </a:r>
          </a:p>
          <a:p>
            <a:pPr>
              <a:buNone/>
            </a:pPr>
            <a:r>
              <a:rPr lang="ru-RU" smtClean="0"/>
              <a:t>В молоке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a25e2105ca769b1e49cab644b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1" y="258736"/>
            <a:ext cx="6170659" cy="617065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Витамин 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Борется с бактериями и вирусами в нашем организме. Необходим для сохранения зрения. Делает кожу гладкой и красивой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ru-RU" dirty="0" smtClean="0"/>
              <a:t>Содержится: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В моркови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/>
              <a:t>В апельсинах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В сладком перце</a:t>
            </a:r>
            <a:endParaRPr lang="ru-RU" sz="3600" dirty="0"/>
          </a:p>
        </p:txBody>
      </p:sp>
      <p:pic>
        <p:nvPicPr>
          <p:cNvPr id="7" name="Рисунок 6" descr="apelsin_en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3000372"/>
            <a:ext cx="2598537" cy="2031429"/>
          </a:xfrm>
          <a:prstGeom prst="rect">
            <a:avLst/>
          </a:prstGeom>
        </p:spPr>
      </p:pic>
      <p:pic>
        <p:nvPicPr>
          <p:cNvPr id="6" name="Рисунок 5" descr="вит 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214290"/>
            <a:ext cx="2690813" cy="2690813"/>
          </a:xfrm>
          <a:prstGeom prst="rect">
            <a:avLst/>
          </a:prstGeom>
        </p:spPr>
      </p:pic>
      <p:pic>
        <p:nvPicPr>
          <p:cNvPr id="8" name="Рисунок 7" descr="149087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29256" y="3071810"/>
            <a:ext cx="2314184" cy="350044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39000" cy="57150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Витамин в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Помогает расти, улучшает пищеварение, помогает лучше думать, помогает работать мышцам и </a:t>
            </a:r>
            <a:r>
              <a:rPr lang="ru-RU" sz="4400" dirty="0" smtClean="0"/>
              <a:t>сердцу, улучшает зрение</a:t>
            </a:r>
            <a:endParaRPr lang="ru-RU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businessobpicture162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2428868"/>
            <a:ext cx="3161112" cy="25717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r>
              <a:rPr lang="ru-RU" dirty="0" smtClean="0"/>
              <a:t>Содержится: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орехах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бананах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картофеле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чёрном хлебе</a:t>
            </a:r>
            <a:endParaRPr lang="ru-RU" dirty="0"/>
          </a:p>
        </p:txBody>
      </p:sp>
      <p:pic>
        <p:nvPicPr>
          <p:cNvPr id="5" name="Рисунок 4" descr="banana-clean-FD-l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3174" y="1071546"/>
            <a:ext cx="2833692" cy="2217672"/>
          </a:xfrm>
          <a:prstGeom prst="rect">
            <a:avLst/>
          </a:prstGeom>
        </p:spPr>
      </p:pic>
      <p:pic>
        <p:nvPicPr>
          <p:cNvPr id="4" name="Рисунок 3" descr="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9190" y="357166"/>
            <a:ext cx="2666992" cy="2000244"/>
          </a:xfrm>
          <a:prstGeom prst="rect">
            <a:avLst/>
          </a:prstGeom>
        </p:spPr>
      </p:pic>
      <p:pic>
        <p:nvPicPr>
          <p:cNvPr id="7" name="Рисунок 6" descr="90def93c5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1802" y="4500570"/>
            <a:ext cx="2714644" cy="22260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ru-RU" dirty="0" smtClean="0"/>
              <a:t>Витамин 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Ускоряет заживление ран, переломов, помогает в лечении простуды, </a:t>
            </a:r>
            <a:r>
              <a:rPr lang="ru-RU" sz="4400" dirty="0" smtClean="0"/>
              <a:t>улучшает настроение</a:t>
            </a:r>
            <a:endParaRPr lang="ru-RU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ru-RU" dirty="0" smtClean="0"/>
              <a:t>Содержится: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апельсине</a:t>
            </a:r>
          </a:p>
          <a:p>
            <a:pPr>
              <a:buNone/>
            </a:pPr>
            <a:r>
              <a:rPr lang="ru-RU" dirty="0" smtClean="0"/>
              <a:t>В лимоне</a:t>
            </a:r>
          </a:p>
          <a:p>
            <a:pPr>
              <a:buNone/>
            </a:pPr>
            <a:r>
              <a:rPr lang="ru-RU" dirty="0" smtClean="0"/>
              <a:t>В сладком перце</a:t>
            </a:r>
          </a:p>
          <a:p>
            <a:pPr>
              <a:buNone/>
            </a:pPr>
            <a:r>
              <a:rPr lang="ru-RU" dirty="0" smtClean="0"/>
              <a:t>В шиповнике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ru-RU" dirty="0" smtClean="0"/>
              <a:t>Витамин </a:t>
            </a:r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Необходим для крепких костей и зубов, помогает работе сердца, защищает организм от простуды</a:t>
            </a:r>
            <a:endParaRPr lang="ru-RU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</TotalTime>
  <Words>127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Наши друзья - Витамины</vt:lpstr>
      <vt:lpstr>Слайд 2</vt:lpstr>
      <vt:lpstr>Витамин А</vt:lpstr>
      <vt:lpstr>Содержится:</vt:lpstr>
      <vt:lpstr>Витамин в</vt:lpstr>
      <vt:lpstr>Содержится:</vt:lpstr>
      <vt:lpstr>Витамин с</vt:lpstr>
      <vt:lpstr>Содержится:</vt:lpstr>
      <vt:lpstr>Витамин D</vt:lpstr>
      <vt:lpstr>Содержится: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Витамины</dc:title>
  <dc:creator>Компьютер</dc:creator>
  <cp:lastModifiedBy>Компьютер</cp:lastModifiedBy>
  <cp:revision>7</cp:revision>
  <dcterms:created xsi:type="dcterms:W3CDTF">2010-12-08T08:07:06Z</dcterms:created>
  <dcterms:modified xsi:type="dcterms:W3CDTF">2010-12-09T07:33:33Z</dcterms:modified>
</cp:coreProperties>
</file>