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4660"/>
  </p:normalViewPr>
  <p:slideViewPr>
    <p:cSldViewPr>
      <p:cViewPr>
        <p:scale>
          <a:sx n="33" d="100"/>
          <a:sy n="33" d="100"/>
        </p:scale>
        <p:origin x="-1656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FBDB-3902-4E79-8406-6A7AA780E0BD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AD0D-4C03-4B77-8638-FA9E8D413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2956-4C8E-4FA8-B922-EA82C24A77C1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5702-D5B8-4010-BE47-F9A00631E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D8B1-6E6C-4129-BD1B-9807FC4D7716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5301-3E62-43D4-B8D8-5BC5C6DD5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8D5D-231D-4D2D-B103-34070062478F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27DB-E959-4616-851A-EFFFF0E0E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89CA-9C0C-4446-BBEE-8FD48CFE2EF6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E4A9F-5381-445E-A8FA-838F7AF49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42C3-309D-4223-8A97-206B5AAF4E14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66D2-C011-422D-88D5-98584D66C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26CD-E7F1-4045-8E0B-EB0310F7AC5A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2908-15DF-48DF-B7C1-D210741D6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5850-7021-4F4F-A386-2179AEBD4A57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8366-B389-49A6-B7A1-DB2E1472D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34C3-3008-4559-8E5B-84658C76C5BA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8606-84FB-4DB9-A509-770637B0C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025B-E71B-4C1E-AE9C-CCC764257A98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8624-E1C7-4C69-870E-993FC2527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26ED-6F9A-490A-A0F3-DC72CF18473B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C622-02A3-4446-8ABF-4632E108A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2956C6-9B58-4206-82B0-60BDAE6B5877}" type="datetimeFigureOut">
              <a:rPr lang="ru-RU"/>
              <a:pPr>
                <a:defRPr/>
              </a:pPr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A0F9B-90C1-40A6-A01D-CFA4F76E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 descr="C:\Documents and Settings\Admin\Рабочий стол\открытый урок\повар\pov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5072063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 descr="C:\Documents and Settings\Admin\Рабочий стол\открытый урок\повар\V-Table-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 descr="C:\Documents and Settings\Admin\Рабочий стол\открытый урок\повар\1209905449_povare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 descr="C:\Documents and Settings\Admin\Рабочий стол\открытый урок\повар\31d06154d4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00063"/>
            <a:ext cx="51435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2" descr="C:\Documents and Settings\Admin\Рабочий стол\открытый урок\повар\081107-f-35-pilot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 descr="H:\57472016_dcb46ee716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H: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864393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2" descr="C:\Documents and Settings\Admin\Рабочий стол\открытый урок\повар\file-1891640-Stock-Photo---Chief---SHef-po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0"/>
            <a:ext cx="457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C:\Documents and Settings\Admin\Рабочий стол\открытый урок\повар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7310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 descr="C:\Documents and Settings\Admin\Рабочий стол\открытый урок\повар\log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1437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2" descr="C:\Documents and Settings\Admin\Рабочий стол\открытый урок\повар\logo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0"/>
            <a:ext cx="721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2" descr="C:\Documents and Settings\Admin\Рабочий стол\открытый урок\повар\1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74295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 descr="C:\Documents and Settings\Admin\Рабочий стол\открытый урок\повар\400_F_294251_nhasBTQrAylD0f6m4N7ui1B7HDfS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 descr="C:\Documents and Settings\Admin\Рабочий стол\открытый урок\повар\picn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 descr="C:\Documents and Settings\Admin\Рабочий стол\открытый урок\повар\servirovka-stola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2011-10-12T19:49:57Z</dcterms:created>
  <dcterms:modified xsi:type="dcterms:W3CDTF">2011-10-12T20:13:08Z</dcterms:modified>
</cp:coreProperties>
</file>