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2A04B-2E1F-42A6-8347-A4D02E8412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9D197-1CD0-48BC-AFA6-96E9E932F6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6A4E9-E42D-4DC1-A707-6767B53504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D30AB-917E-4C29-8F18-3EB5BA3AAA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9B53A-AC6C-46DB-9E31-5FE3D69CC7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26BB8-40D8-4D7E-B7BA-C2943E0C70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84B8A-801F-4E42-BF15-9FF9B4BBC2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661F6-7C82-463A-9BCA-4691D03E31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F5556-C0BC-4C3C-B527-1D8FEACAF0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4D33B-3F39-4876-BC2F-C50568E917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496FF-4E62-46DF-9503-06247FAA4E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CC5364-0C99-4B9A-ABDD-7ADF6AB88F7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684213" y="333375"/>
            <a:ext cx="3240087" cy="30956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5003800" y="260350"/>
            <a:ext cx="3240088" cy="30956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627313" y="3284538"/>
            <a:ext cx="3240087" cy="30956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1331913" y="1268413"/>
            <a:ext cx="503237" cy="5032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2771775" y="1268413"/>
            <a:ext cx="503238" cy="5032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5724525" y="1125538"/>
            <a:ext cx="503238" cy="5032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7092950" y="1125538"/>
            <a:ext cx="503238" cy="5032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3203575" y="4365625"/>
            <a:ext cx="503238" cy="5032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4716463" y="4292600"/>
            <a:ext cx="503237" cy="5032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 rot="15967196">
            <a:off x="1876426" y="1592262"/>
            <a:ext cx="933450" cy="2016125"/>
          </a:xfrm>
          <a:prstGeom prst="moon">
            <a:avLst>
              <a:gd name="adj" fmla="val 31639"/>
            </a:avLst>
          </a:prstGeom>
          <a:solidFill>
            <a:schemeClr val="bg1"/>
          </a:solidFill>
          <a:ln w="920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95963" y="2276475"/>
            <a:ext cx="1728787" cy="287338"/>
          </a:xfrm>
          <a:prstGeom prst="rect">
            <a:avLst/>
          </a:prstGeom>
          <a:solidFill>
            <a:schemeClr val="bg1"/>
          </a:solidFill>
          <a:ln w="889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 rot="5400000">
            <a:off x="3960813" y="4545012"/>
            <a:ext cx="647700" cy="2016125"/>
          </a:xfrm>
          <a:prstGeom prst="moon">
            <a:avLst>
              <a:gd name="adj" fmla="val 31639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 tmFilter="0, 0; .2, .5; .8, .5; 1, 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000" autoRev="1" fill="hold"/>
                                        <p:tgtEl>
                                          <p:spTgt spid="20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6" descr="pirog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660082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utka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85750"/>
            <a:ext cx="2427288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Arial</vt:lpstr>
      <vt:lpstr>Оформление по умолчанию</vt:lpstr>
      <vt:lpstr>Слайд 1</vt:lpstr>
      <vt:lpstr>Слайд 2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4</cp:revision>
  <dcterms:created xsi:type="dcterms:W3CDTF">2011-09-11T18:32:16Z</dcterms:created>
  <dcterms:modified xsi:type="dcterms:W3CDTF">2012-01-11T22:14:43Z</dcterms:modified>
</cp:coreProperties>
</file>