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Вводные слова	</a:t>
            </a:r>
            <a:endParaRPr lang="ru-RU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78619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Язык выполняет функцию общения только потому, что в нем формируется и выражается мысль</a:t>
            </a:r>
            <a:br>
              <a:rPr lang="ru-RU" dirty="0" smtClean="0"/>
            </a:br>
            <a:r>
              <a:rPr lang="ru-RU" dirty="0" smtClean="0"/>
              <a:t>Л.Ю.Максимов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43576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2000" dirty="0" smtClean="0"/>
              <a:t>Учитель гимназии №42</a:t>
            </a:r>
          </a:p>
          <a:p>
            <a:pPr algn="r">
              <a:buNone/>
            </a:pPr>
            <a:r>
              <a:rPr lang="ru-RU" sz="2000" dirty="0" smtClean="0"/>
              <a:t>Приморского р-на, Санкт-Петербурга</a:t>
            </a:r>
          </a:p>
          <a:p>
            <a:pPr algn="r">
              <a:buNone/>
            </a:pPr>
            <a:r>
              <a:rPr lang="ru-RU" sz="2000" dirty="0" smtClean="0"/>
              <a:t>Андриенко Елена Алексеевна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Вчера мне приснился сон…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571612"/>
            <a:ext cx="321471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/>
          </a:p>
        </p:txBody>
      </p:sp>
      <p:sp>
        <p:nvSpPr>
          <p:cNvPr id="5" name="Овал 4"/>
          <p:cNvSpPr/>
          <p:nvPr/>
        </p:nvSpPr>
        <p:spPr>
          <a:xfrm>
            <a:off x="4786314" y="1428736"/>
            <a:ext cx="407196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8596" y="3929066"/>
            <a:ext cx="3214710" cy="2286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786322"/>
            <a:ext cx="392909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785918" y="1714488"/>
            <a:ext cx="5214974" cy="37147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000372"/>
            <a:ext cx="3058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,конечно,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1361" y="1643050"/>
            <a:ext cx="472263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представление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5072074"/>
            <a:ext cx="3645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понравится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5072074"/>
            <a:ext cx="1407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1571612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Наше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6" grpId="0" animBg="1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различия!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Наше представление Вам понравится!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Наше представление</a:t>
            </a:r>
            <a:r>
              <a:rPr lang="ru-RU" dirty="0" smtClean="0">
                <a:solidFill>
                  <a:srgbClr val="FF0000"/>
                </a:solidFill>
              </a:rPr>
              <a:t>, конечно, </a:t>
            </a:r>
            <a:r>
              <a:rPr lang="ru-RU" dirty="0" smtClean="0"/>
              <a:t>Вам понравится!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Теория: «Вводные слова»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Вводные слова – это слова (или сочетания слов), при помощи которых говорящий выражает своё отношение к высказываемому.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Вводные слова могут вносить в предложение разные значения. Например, уверенность, сомнение, неуверенность: Мы</a:t>
            </a:r>
            <a:r>
              <a:rPr lang="ru-RU" dirty="0" smtClean="0">
                <a:solidFill>
                  <a:srgbClr val="FF0000"/>
                </a:solidFill>
              </a:rPr>
              <a:t>, наверное, </a:t>
            </a:r>
            <a:r>
              <a:rPr lang="ru-RU" dirty="0" smtClean="0"/>
              <a:t>поладим друг с другом.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Вводные слова не являются членами предложения, к ним нельзя поставить вопрос от членов предложения.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Уверен или неуверен?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114668" cy="4043378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Уверенность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Конечно</a:t>
            </a:r>
          </a:p>
          <a:p>
            <a:pPr>
              <a:buNone/>
            </a:pPr>
            <a:r>
              <a:rPr lang="ru-RU" dirty="0" smtClean="0"/>
              <a:t>Разумеется</a:t>
            </a:r>
          </a:p>
          <a:p>
            <a:pPr>
              <a:buNone/>
            </a:pPr>
            <a:r>
              <a:rPr lang="ru-RU" dirty="0" smtClean="0"/>
              <a:t>Несомненно</a:t>
            </a:r>
          </a:p>
          <a:p>
            <a:pPr>
              <a:buNone/>
            </a:pPr>
            <a:r>
              <a:rPr lang="ru-RU" dirty="0" smtClean="0"/>
              <a:t>Безусловно</a:t>
            </a:r>
          </a:p>
          <a:p>
            <a:pPr>
              <a:buNone/>
            </a:pPr>
            <a:r>
              <a:rPr lang="ru-RU" dirty="0" smtClean="0"/>
              <a:t>Бесспорно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314852" y="1600200"/>
            <a:ext cx="3114668" cy="404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Неуверенность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Вероятно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Возможно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Видимо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Кажется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быть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Пунктограмма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Знаки препинания при вводных словах: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+++,</a:t>
            </a:r>
            <a:r>
              <a:rPr lang="en-US" dirty="0" smtClean="0"/>
              <a:t> …]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[…</a:t>
            </a:r>
            <a:r>
              <a:rPr lang="en-US" dirty="0" smtClean="0">
                <a:solidFill>
                  <a:srgbClr val="FF0000"/>
                </a:solidFill>
              </a:rPr>
              <a:t>, +++, </a:t>
            </a:r>
            <a:r>
              <a:rPr lang="en-US" dirty="0" smtClean="0"/>
              <a:t>…]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[…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+++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Речевые ситуации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Петербург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Разговор с экскурсоводом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Разговор с библиотекарем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книжном магазине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Ты прав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Дать отзыв на прочитанное сочинение (вставь на место пропусков вводные слова):</a:t>
            </a:r>
          </a:p>
          <a:p>
            <a:r>
              <a:rPr lang="ru-RU" dirty="0" smtClean="0"/>
              <a:t>Сережа, я с интересом читал твое сочинение. Но</a:t>
            </a:r>
            <a:r>
              <a:rPr lang="ru-RU" dirty="0" smtClean="0">
                <a:solidFill>
                  <a:srgbClr val="FF0000"/>
                </a:solidFill>
              </a:rPr>
              <a:t>, +++, </a:t>
            </a:r>
            <a:r>
              <a:rPr lang="ru-RU" dirty="0" smtClean="0"/>
              <a:t>ты раскрыл тему не совсем полно.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+++,</a:t>
            </a:r>
            <a:r>
              <a:rPr lang="ru-RU" dirty="0" smtClean="0"/>
              <a:t> ты увлекся перечислением действий. Ты мог бы</a:t>
            </a:r>
            <a:r>
              <a:rPr lang="ru-RU" dirty="0" smtClean="0">
                <a:solidFill>
                  <a:srgbClr val="FF0000"/>
                </a:solidFill>
              </a:rPr>
              <a:t>, +++, </a:t>
            </a:r>
            <a:r>
              <a:rPr lang="ru-RU" dirty="0" smtClean="0"/>
              <a:t>более ярко и живо описать твою рыбалку. Восклицательные предложения</a:t>
            </a:r>
            <a:r>
              <a:rPr lang="ru-RU" dirty="0" smtClean="0">
                <a:solidFill>
                  <a:srgbClr val="FF0000"/>
                </a:solidFill>
              </a:rPr>
              <a:t>, +++, </a:t>
            </a:r>
            <a:r>
              <a:rPr lang="ru-RU" dirty="0" smtClean="0"/>
              <a:t>очень бы оживили твой рассказ. Учти</a:t>
            </a:r>
            <a:r>
              <a:rPr lang="ru-RU" dirty="0" smtClean="0">
                <a:solidFill>
                  <a:srgbClr val="FF0000"/>
                </a:solidFill>
              </a:rPr>
              <a:t>, +++, </a:t>
            </a:r>
            <a:r>
              <a:rPr lang="ru-RU" dirty="0" smtClean="0"/>
              <a:t>мои предложения.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«В поход за пятерками»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каком предложении нет вводного слова?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Кажется будет дождь.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Наши ребята бесспорно проиграли.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Решение задач мне кажется легким.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Может быть я ее решу быстро.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278</Words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Вводные слова </vt:lpstr>
      <vt:lpstr>Вчера мне приснился сон…</vt:lpstr>
      <vt:lpstr>Найди различия!</vt:lpstr>
      <vt:lpstr>Теория: «Вводные слова»</vt:lpstr>
      <vt:lpstr>Уверен или неуверен?</vt:lpstr>
      <vt:lpstr>Пунктограмма</vt:lpstr>
      <vt:lpstr>Речевые ситуации</vt:lpstr>
      <vt:lpstr>Практика</vt:lpstr>
      <vt:lpstr>Тест «В поход за пятерками»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</dc:title>
  <dc:creator>Пуся</dc:creator>
  <cp:lastModifiedBy>Пуся</cp:lastModifiedBy>
  <cp:revision>21</cp:revision>
  <dcterms:created xsi:type="dcterms:W3CDTF">2012-05-26T12:57:32Z</dcterms:created>
  <dcterms:modified xsi:type="dcterms:W3CDTF">2012-05-26T13:58:43Z</dcterms:modified>
</cp:coreProperties>
</file>